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6" r:id="rId2"/>
    <p:sldMasterId id="2147483669" r:id="rId3"/>
  </p:sldMasterIdLst>
  <p:notesMasterIdLst>
    <p:notesMasterId r:id="rId26"/>
  </p:notesMasterIdLst>
  <p:sldIdLst>
    <p:sldId id="256" r:id="rId4"/>
    <p:sldId id="291" r:id="rId5"/>
    <p:sldId id="258" r:id="rId6"/>
    <p:sldId id="292" r:id="rId7"/>
    <p:sldId id="259" r:id="rId8"/>
    <p:sldId id="287" r:id="rId9"/>
    <p:sldId id="293" r:id="rId10"/>
    <p:sldId id="294" r:id="rId11"/>
    <p:sldId id="263" r:id="rId12"/>
    <p:sldId id="295" r:id="rId13"/>
    <p:sldId id="260" r:id="rId14"/>
    <p:sldId id="296" r:id="rId15"/>
    <p:sldId id="281" r:id="rId16"/>
    <p:sldId id="262" r:id="rId17"/>
    <p:sldId id="285" r:id="rId18"/>
    <p:sldId id="261" r:id="rId19"/>
    <p:sldId id="288" r:id="rId20"/>
    <p:sldId id="297" r:id="rId21"/>
    <p:sldId id="298" r:id="rId22"/>
    <p:sldId id="270" r:id="rId23"/>
    <p:sldId id="280" r:id="rId24"/>
    <p:sldId id="282"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Karla" pitchFamily="2"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iIir5hj+gWWq1TNX17xhxsdeEy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94902" autoAdjust="0"/>
  </p:normalViewPr>
  <p:slideViewPr>
    <p:cSldViewPr snapToGrid="0">
      <p:cViewPr varScale="1">
        <p:scale>
          <a:sx n="106" d="100"/>
          <a:sy n="106" d="100"/>
        </p:scale>
        <p:origin x="47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customschemas.google.com/relationships/presentationmetadata" Target="meta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 name="Google Shape;5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38671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929028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9877273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049566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36979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247584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845361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740773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523675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65112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171434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0891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7"/>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058"/>
            </a:srgbClr>
          </a:solidFill>
          <a:ln>
            <a:noFill/>
          </a:ln>
        </p:spPr>
      </p:sp>
      <p:sp>
        <p:nvSpPr>
          <p:cNvPr id="11" name="Google Shape;11;p27"/>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p27"/>
          <p:cNvSpPr txBox="1">
            <a:spLocks noGrp="1"/>
          </p:cNvSpPr>
          <p:nvPr>
            <p:ph type="ctrTitle"/>
          </p:nvPr>
        </p:nvSpPr>
        <p:spPr>
          <a:xfrm>
            <a:off x="648300" y="3175950"/>
            <a:ext cx="3530700" cy="118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sp>
        <p:nvSpPr>
          <p:cNvPr id="30" name="Google Shape;30;p6"/>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1" name="Google Shape;31;p6"/>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2" name="Google Shape;32;p6"/>
          <p:cNvSpPr txBox="1"/>
          <p:nvPr/>
        </p:nvSpPr>
        <p:spPr>
          <a:xfrm>
            <a:off x="799645" y="697675"/>
            <a:ext cx="1957200" cy="6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0">
                <a:solidFill>
                  <a:srgbClr val="CCCCCC"/>
                </a:solidFill>
                <a:latin typeface="Montserrat"/>
                <a:ea typeface="Montserrat"/>
                <a:cs typeface="Montserrat"/>
                <a:sym typeface="Montserrat"/>
              </a:rPr>
              <a:t>“</a:t>
            </a:r>
            <a:endParaRPr sz="12000">
              <a:solidFill>
                <a:srgbClr val="CCCCCC"/>
              </a:solidFill>
              <a:latin typeface="Montserrat"/>
              <a:ea typeface="Montserrat"/>
              <a:cs typeface="Montserrat"/>
              <a:sym typeface="Montserrat"/>
            </a:endParaRPr>
          </a:p>
        </p:txBody>
      </p:sp>
      <p:sp>
        <p:nvSpPr>
          <p:cNvPr id="33" name="Google Shape;33;p6"/>
          <p:cNvSpPr txBox="1">
            <a:spLocks noGrp="1"/>
          </p:cNvSpPr>
          <p:nvPr>
            <p:ph type="body" idx="1"/>
          </p:nvPr>
        </p:nvSpPr>
        <p:spPr>
          <a:xfrm>
            <a:off x="838250" y="1657350"/>
            <a:ext cx="5324100" cy="22557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Font typeface="Montserrat"/>
              <a:buChar char="▸"/>
              <a:defRPr sz="2400">
                <a:latin typeface="Montserrat"/>
                <a:ea typeface="Montserrat"/>
                <a:cs typeface="Montserrat"/>
                <a:sym typeface="Montserrat"/>
              </a:defRPr>
            </a:lvl1pPr>
            <a:lvl2pPr marL="914400" lvl="1" indent="-381000" rtl="0">
              <a:spcBef>
                <a:spcPts val="0"/>
              </a:spcBef>
              <a:spcAft>
                <a:spcPts val="0"/>
              </a:spcAft>
              <a:buSzPts val="2400"/>
              <a:buFont typeface="Montserrat"/>
              <a:buChar char="▹"/>
              <a:defRPr sz="2400">
                <a:latin typeface="Montserrat"/>
                <a:ea typeface="Montserrat"/>
                <a:cs typeface="Montserrat"/>
                <a:sym typeface="Montserrat"/>
              </a:defRPr>
            </a:lvl2pPr>
            <a:lvl3pPr marL="1371600" lvl="2" indent="-381000" rtl="0">
              <a:spcBef>
                <a:spcPts val="0"/>
              </a:spcBef>
              <a:spcAft>
                <a:spcPts val="0"/>
              </a:spcAft>
              <a:buSzPts val="2400"/>
              <a:buFont typeface="Montserrat"/>
              <a:buChar char="▹"/>
              <a:defRPr sz="2400">
                <a:latin typeface="Montserrat"/>
                <a:ea typeface="Montserrat"/>
                <a:cs typeface="Montserrat"/>
                <a:sym typeface="Montserrat"/>
              </a:defRPr>
            </a:lvl3pPr>
            <a:lvl4pPr marL="1828800" lvl="3" indent="-381000" rtl="0">
              <a:spcBef>
                <a:spcPts val="0"/>
              </a:spcBef>
              <a:spcAft>
                <a:spcPts val="0"/>
              </a:spcAft>
              <a:buSzPts val="2400"/>
              <a:buFont typeface="Montserrat"/>
              <a:buChar char="●"/>
              <a:defRPr sz="2400">
                <a:latin typeface="Montserrat"/>
                <a:ea typeface="Montserrat"/>
                <a:cs typeface="Montserrat"/>
                <a:sym typeface="Montserrat"/>
              </a:defRPr>
            </a:lvl4pPr>
            <a:lvl5pPr marL="2286000" lvl="4" indent="-381000" rtl="0">
              <a:spcBef>
                <a:spcPts val="0"/>
              </a:spcBef>
              <a:spcAft>
                <a:spcPts val="0"/>
              </a:spcAft>
              <a:buSzPts val="2400"/>
              <a:buFont typeface="Montserrat"/>
              <a:buChar char="○"/>
              <a:defRPr sz="2400">
                <a:latin typeface="Montserrat"/>
                <a:ea typeface="Montserrat"/>
                <a:cs typeface="Montserrat"/>
                <a:sym typeface="Montserrat"/>
              </a:defRPr>
            </a:lvl5pPr>
            <a:lvl6pPr marL="2743200" lvl="5" indent="-381000" rtl="0">
              <a:spcBef>
                <a:spcPts val="0"/>
              </a:spcBef>
              <a:spcAft>
                <a:spcPts val="0"/>
              </a:spcAft>
              <a:buSzPts val="2400"/>
              <a:buFont typeface="Montserrat"/>
              <a:buChar char="■"/>
              <a:defRPr sz="2400">
                <a:latin typeface="Montserrat"/>
                <a:ea typeface="Montserrat"/>
                <a:cs typeface="Montserrat"/>
                <a:sym typeface="Montserrat"/>
              </a:defRPr>
            </a:lvl6pPr>
            <a:lvl7pPr marL="3200400" lvl="6" indent="-381000" rtl="0">
              <a:spcBef>
                <a:spcPts val="0"/>
              </a:spcBef>
              <a:spcAft>
                <a:spcPts val="0"/>
              </a:spcAft>
              <a:buSzPts val="2400"/>
              <a:buFont typeface="Montserrat"/>
              <a:buChar char="●"/>
              <a:defRPr sz="2400">
                <a:latin typeface="Montserrat"/>
                <a:ea typeface="Montserrat"/>
                <a:cs typeface="Montserrat"/>
                <a:sym typeface="Montserrat"/>
              </a:defRPr>
            </a:lvl7pPr>
            <a:lvl8pPr marL="3657600" lvl="7" indent="-381000" rtl="0">
              <a:spcBef>
                <a:spcPts val="0"/>
              </a:spcBef>
              <a:spcAft>
                <a:spcPts val="0"/>
              </a:spcAft>
              <a:buSzPts val="2400"/>
              <a:buFont typeface="Montserrat"/>
              <a:buChar char="○"/>
              <a:defRPr sz="2400">
                <a:latin typeface="Montserrat"/>
                <a:ea typeface="Montserrat"/>
                <a:cs typeface="Montserrat"/>
                <a:sym typeface="Montserrat"/>
              </a:defRPr>
            </a:lvl8pPr>
            <a:lvl9pPr marL="4114800" lvl="8" indent="-381000" rtl="0">
              <a:spcBef>
                <a:spcPts val="0"/>
              </a:spcBef>
              <a:spcAft>
                <a:spcPts val="0"/>
              </a:spcAft>
              <a:buSzPts val="2400"/>
              <a:buFont typeface="Montserrat"/>
              <a:buChar char="■"/>
              <a:defRPr sz="2400">
                <a:latin typeface="Montserrat"/>
                <a:ea typeface="Montserrat"/>
                <a:cs typeface="Montserrat"/>
                <a:sym typeface="Montserrat"/>
              </a:defRPr>
            </a:lvl9pPr>
          </a:lstStyle>
          <a:p>
            <a:endParaRPr/>
          </a:p>
        </p:txBody>
      </p:sp>
      <p:sp>
        <p:nvSpPr>
          <p:cNvPr id="34" name="Google Shape;34;p6"/>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930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5"/>
        <p:cNvGrpSpPr/>
        <p:nvPr/>
      </p:nvGrpSpPr>
      <p:grpSpPr>
        <a:xfrm>
          <a:off x="0" y="0"/>
          <a:ext cx="0" cy="0"/>
          <a:chOff x="0" y="0"/>
          <a:chExt cx="0" cy="0"/>
        </a:xfrm>
      </p:grpSpPr>
      <p:sp>
        <p:nvSpPr>
          <p:cNvPr id="36" name="Google Shape;36;p7"/>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7" name="Google Shape;37;p7"/>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8" name="Google Shape;38;p7"/>
          <p:cNvSpPr txBox="1">
            <a:spLocks noGrp="1"/>
          </p:cNvSpPr>
          <p:nvPr>
            <p:ph type="title"/>
          </p:nvPr>
        </p:nvSpPr>
        <p:spPr>
          <a:xfrm>
            <a:off x="838350" y="893500"/>
            <a:ext cx="5324100" cy="48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7"/>
          <p:cNvSpPr txBox="1">
            <a:spLocks noGrp="1"/>
          </p:cNvSpPr>
          <p:nvPr>
            <p:ph type="body" idx="1"/>
          </p:nvPr>
        </p:nvSpPr>
        <p:spPr>
          <a:xfrm>
            <a:off x="838250" y="1504950"/>
            <a:ext cx="5324100" cy="225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0" name="Google Shape;40;p7"/>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955332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1"/>
        <p:cNvGrpSpPr/>
        <p:nvPr/>
      </p:nvGrpSpPr>
      <p:grpSpPr>
        <a:xfrm>
          <a:off x="0" y="0"/>
          <a:ext cx="0" cy="0"/>
          <a:chOff x="0" y="0"/>
          <a:chExt cx="0" cy="0"/>
        </a:xfrm>
      </p:grpSpPr>
      <p:sp>
        <p:nvSpPr>
          <p:cNvPr id="42" name="Google Shape;42;p8"/>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43" name="Google Shape;43;p8"/>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44" name="Google Shape;44;p8"/>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5" name="Google Shape;45;p8"/>
          <p:cNvSpPr txBox="1">
            <a:spLocks noGrp="1"/>
          </p:cNvSpPr>
          <p:nvPr>
            <p:ph type="body" idx="1"/>
          </p:nvPr>
        </p:nvSpPr>
        <p:spPr>
          <a:xfrm>
            <a:off x="841001" y="1578025"/>
            <a:ext cx="2671800" cy="2433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6" name="Google Shape;46;p8"/>
          <p:cNvSpPr txBox="1">
            <a:spLocks noGrp="1"/>
          </p:cNvSpPr>
          <p:nvPr>
            <p:ph type="body" idx="2"/>
          </p:nvPr>
        </p:nvSpPr>
        <p:spPr>
          <a:xfrm>
            <a:off x="3673842" y="1578025"/>
            <a:ext cx="2671800" cy="2433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47" name="Google Shape;47;p8"/>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06348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8"/>
        <p:cNvGrpSpPr/>
        <p:nvPr/>
      </p:nvGrpSpPr>
      <p:grpSpPr>
        <a:xfrm>
          <a:off x="0" y="0"/>
          <a:ext cx="0" cy="0"/>
          <a:chOff x="0" y="0"/>
          <a:chExt cx="0" cy="0"/>
        </a:xfrm>
      </p:grpSpPr>
      <p:sp>
        <p:nvSpPr>
          <p:cNvPr id="49" name="Google Shape;49;p9"/>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0" name="Google Shape;50;p9"/>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1" name="Google Shape;51;p9"/>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2" name="Google Shape;52;p9"/>
          <p:cNvSpPr txBox="1">
            <a:spLocks noGrp="1"/>
          </p:cNvSpPr>
          <p:nvPr>
            <p:ph type="body" idx="1"/>
          </p:nvPr>
        </p:nvSpPr>
        <p:spPr>
          <a:xfrm>
            <a:off x="841000"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3" name="Google Shape;53;p9"/>
          <p:cNvSpPr txBox="1">
            <a:spLocks noGrp="1"/>
          </p:cNvSpPr>
          <p:nvPr>
            <p:ph type="body" idx="2"/>
          </p:nvPr>
        </p:nvSpPr>
        <p:spPr>
          <a:xfrm>
            <a:off x="3043281"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4" name="Google Shape;54;p9"/>
          <p:cNvSpPr txBox="1">
            <a:spLocks noGrp="1"/>
          </p:cNvSpPr>
          <p:nvPr>
            <p:ph type="body" idx="3"/>
          </p:nvPr>
        </p:nvSpPr>
        <p:spPr>
          <a:xfrm>
            <a:off x="5245562" y="1600975"/>
            <a:ext cx="2094900" cy="24105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5" name="Google Shape;55;p9"/>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67731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6"/>
        <p:cNvGrpSpPr/>
        <p:nvPr/>
      </p:nvGrpSpPr>
      <p:grpSpPr>
        <a:xfrm>
          <a:off x="0" y="0"/>
          <a:ext cx="0" cy="0"/>
          <a:chOff x="0" y="0"/>
          <a:chExt cx="0" cy="0"/>
        </a:xfrm>
      </p:grpSpPr>
      <p:sp>
        <p:nvSpPr>
          <p:cNvPr id="57" name="Google Shape;57;p10"/>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58" name="Google Shape;58;p10"/>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59" name="Google Shape;59;p10"/>
          <p:cNvSpPr txBox="1">
            <a:spLocks noGrp="1"/>
          </p:cNvSpPr>
          <p:nvPr>
            <p:ph type="title"/>
          </p:nvPr>
        </p:nvSpPr>
        <p:spPr>
          <a:xfrm>
            <a:off x="841000" y="969700"/>
            <a:ext cx="4801500" cy="409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0" name="Google Shape;60;p10"/>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54211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1"/>
        <p:cNvGrpSpPr/>
        <p:nvPr/>
      </p:nvGrpSpPr>
      <p:grpSpPr>
        <a:xfrm>
          <a:off x="0" y="0"/>
          <a:ext cx="0" cy="0"/>
          <a:chOff x="0" y="0"/>
          <a:chExt cx="0" cy="0"/>
        </a:xfrm>
      </p:grpSpPr>
      <p:sp>
        <p:nvSpPr>
          <p:cNvPr id="62" name="Google Shape;62;p11"/>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3" name="Google Shape;63;p11"/>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4" name="Google Shape;64;p11"/>
          <p:cNvSpPr txBox="1">
            <a:spLocks noGrp="1"/>
          </p:cNvSpPr>
          <p:nvPr>
            <p:ph type="body" idx="1"/>
          </p:nvPr>
        </p:nvSpPr>
        <p:spPr>
          <a:xfrm>
            <a:off x="841000" y="4025300"/>
            <a:ext cx="7845900" cy="519600"/>
          </a:xfrm>
          <a:prstGeom prst="rect">
            <a:avLst/>
          </a:prstGeom>
        </p:spPr>
        <p:txBody>
          <a:bodyPr spcFirstLastPara="1" wrap="square" lIns="91425" tIns="91425" rIns="91425" bIns="91425" anchor="b" anchorCtr="0">
            <a:noAutofit/>
          </a:bodyPr>
          <a:lstStyle>
            <a:lvl1pPr marL="457200" lvl="0" indent="-228600">
              <a:spcBef>
                <a:spcPts val="360"/>
              </a:spcBef>
              <a:spcAft>
                <a:spcPts val="0"/>
              </a:spcAft>
              <a:buSzPts val="2000"/>
              <a:buNone/>
              <a:defRPr/>
            </a:lvl1pPr>
          </a:lstStyle>
          <a:p>
            <a:endParaRPr/>
          </a:p>
        </p:txBody>
      </p:sp>
      <p:sp>
        <p:nvSpPr>
          <p:cNvPr id="65" name="Google Shape;65;p1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57618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68" name="Google Shape;68;p12"/>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69" name="Google Shape;69;p12"/>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40040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Empty">
  <p:cSld name="Empty">
    <p:spTree>
      <p:nvGrpSpPr>
        <p:cNvPr id="1" name="Shape 70"/>
        <p:cNvGrpSpPr/>
        <p:nvPr/>
      </p:nvGrpSpPr>
      <p:grpSpPr>
        <a:xfrm>
          <a:off x="0" y="0"/>
          <a:ext cx="0" cy="0"/>
          <a:chOff x="0" y="0"/>
          <a:chExt cx="0" cy="0"/>
        </a:xfrm>
      </p:grpSpPr>
      <p:sp>
        <p:nvSpPr>
          <p:cNvPr id="71" name="Google Shape;71;p13"/>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429753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7"/>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058"/>
            </a:srgbClr>
          </a:solidFill>
          <a:ln>
            <a:noFill/>
          </a:ln>
        </p:spPr>
      </p:sp>
      <p:sp>
        <p:nvSpPr>
          <p:cNvPr id="11" name="Google Shape;11;p27"/>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p27"/>
          <p:cNvSpPr txBox="1">
            <a:spLocks noGrp="1"/>
          </p:cNvSpPr>
          <p:nvPr>
            <p:ph type="ctrTitle"/>
          </p:nvPr>
        </p:nvSpPr>
        <p:spPr>
          <a:xfrm>
            <a:off x="648300" y="3175950"/>
            <a:ext cx="3530700" cy="1182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Tree>
    <p:extLst>
      <p:ext uri="{BB962C8B-B14F-4D97-AF65-F5344CB8AC3E}">
        <p14:creationId xmlns:p14="http://schemas.microsoft.com/office/powerpoint/2010/main" val="36718812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3"/>
        <p:cNvGrpSpPr/>
        <p:nvPr/>
      </p:nvGrpSpPr>
      <p:grpSpPr>
        <a:xfrm>
          <a:off x="0" y="0"/>
          <a:ext cx="0" cy="0"/>
          <a:chOff x="0" y="0"/>
          <a:chExt cx="0" cy="0"/>
        </a:xfrm>
      </p:grpSpPr>
      <p:sp>
        <p:nvSpPr>
          <p:cNvPr id="14" name="Google Shape;14;p28"/>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15" name="Google Shape;15;p28"/>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16" name="Google Shape;16;p28"/>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7" name="Google Shape;17;p2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333526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28"/>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15" name="Google Shape;15;p28"/>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16" name="Google Shape;16;p28"/>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17" name="Google Shape;17;p2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29"/>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20" name="Google Shape;20;p29"/>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1" name="Google Shape;21;p2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4284622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2"/>
        <p:cNvGrpSpPr/>
        <p:nvPr/>
      </p:nvGrpSpPr>
      <p:grpSpPr>
        <a:xfrm>
          <a:off x="0" y="0"/>
          <a:ext cx="0" cy="0"/>
          <a:chOff x="0" y="0"/>
          <a:chExt cx="0" cy="0"/>
        </a:xfrm>
      </p:grpSpPr>
      <p:sp>
        <p:nvSpPr>
          <p:cNvPr id="23" name="Google Shape;23;p30"/>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24" name="Google Shape;24;p30"/>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5" name="Google Shape;25;p30"/>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6" name="Google Shape;26;p30"/>
          <p:cNvSpPr txBox="1">
            <a:spLocks noGrp="1"/>
          </p:cNvSpPr>
          <p:nvPr>
            <p:ph type="body" idx="1"/>
          </p:nvPr>
        </p:nvSpPr>
        <p:spPr>
          <a:xfrm>
            <a:off x="841001" y="1578025"/>
            <a:ext cx="2671800" cy="2433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27" name="Google Shape;27;p30"/>
          <p:cNvSpPr txBox="1">
            <a:spLocks noGrp="1"/>
          </p:cNvSpPr>
          <p:nvPr>
            <p:ph type="body" idx="2"/>
          </p:nvPr>
        </p:nvSpPr>
        <p:spPr>
          <a:xfrm>
            <a:off x="3673842" y="1578025"/>
            <a:ext cx="2671800" cy="2433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28" name="Google Shape;28;p3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13915016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9"/>
        <p:cNvGrpSpPr/>
        <p:nvPr/>
      </p:nvGrpSpPr>
      <p:grpSpPr>
        <a:xfrm>
          <a:off x="0" y="0"/>
          <a:ext cx="0" cy="0"/>
          <a:chOff x="0" y="0"/>
          <a:chExt cx="0" cy="0"/>
        </a:xfrm>
      </p:grpSpPr>
      <p:sp>
        <p:nvSpPr>
          <p:cNvPr id="30" name="Google Shape;30;p31"/>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31" name="Google Shape;31;p31"/>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2" name="Google Shape;32;p31"/>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3" name="Google Shape;33;p31"/>
          <p:cNvSpPr txBox="1">
            <a:spLocks noGrp="1"/>
          </p:cNvSpPr>
          <p:nvPr>
            <p:ph type="body" idx="1"/>
          </p:nvPr>
        </p:nvSpPr>
        <p:spPr>
          <a:xfrm>
            <a:off x="841000"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4" name="Google Shape;34;p31"/>
          <p:cNvSpPr txBox="1">
            <a:spLocks noGrp="1"/>
          </p:cNvSpPr>
          <p:nvPr>
            <p:ph type="body" idx="2"/>
          </p:nvPr>
        </p:nvSpPr>
        <p:spPr>
          <a:xfrm>
            <a:off x="3043281"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5" name="Google Shape;35;p31"/>
          <p:cNvSpPr txBox="1">
            <a:spLocks noGrp="1"/>
          </p:cNvSpPr>
          <p:nvPr>
            <p:ph type="body" idx="3"/>
          </p:nvPr>
        </p:nvSpPr>
        <p:spPr>
          <a:xfrm>
            <a:off x="5245562"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6" name="Google Shape;36;p3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33069133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42"/>
        <p:cNvGrpSpPr/>
        <p:nvPr/>
      </p:nvGrpSpPr>
      <p:grpSpPr>
        <a:xfrm>
          <a:off x="0" y="0"/>
          <a:ext cx="0" cy="0"/>
          <a:chOff x="0" y="0"/>
          <a:chExt cx="0" cy="0"/>
        </a:xfrm>
      </p:grpSpPr>
      <p:sp>
        <p:nvSpPr>
          <p:cNvPr id="43" name="Google Shape;43;p33"/>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058"/>
            </a:srgbClr>
          </a:solidFill>
          <a:ln>
            <a:noFill/>
          </a:ln>
        </p:spPr>
      </p:sp>
      <p:sp>
        <p:nvSpPr>
          <p:cNvPr id="44" name="Google Shape;44;p33"/>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45" name="Google Shape;45;p33"/>
          <p:cNvSpPr txBox="1">
            <a:spLocks noGrp="1"/>
          </p:cNvSpPr>
          <p:nvPr>
            <p:ph type="title"/>
          </p:nvPr>
        </p:nvSpPr>
        <p:spPr>
          <a:xfrm>
            <a:off x="838309" y="1807900"/>
            <a:ext cx="3148200" cy="48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6" name="Google Shape;46;p33"/>
          <p:cNvSpPr txBox="1">
            <a:spLocks noGrp="1"/>
          </p:cNvSpPr>
          <p:nvPr>
            <p:ph type="body" idx="1"/>
          </p:nvPr>
        </p:nvSpPr>
        <p:spPr>
          <a:xfrm>
            <a:off x="838250" y="2419350"/>
            <a:ext cx="3148200" cy="225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47" name="Google Shape;47;p33"/>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290142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
        <p:cNvGrpSpPr/>
        <p:nvPr/>
      </p:nvGrpSpPr>
      <p:grpSpPr>
        <a:xfrm>
          <a:off x="0" y="0"/>
          <a:ext cx="0" cy="0"/>
          <a:chOff x="0" y="0"/>
          <a:chExt cx="0" cy="0"/>
        </a:xfrm>
      </p:grpSpPr>
      <p:sp>
        <p:nvSpPr>
          <p:cNvPr id="19" name="Google Shape;19;p29"/>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20" name="Google Shape;20;p29"/>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1" name="Google Shape;21;p2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2"/>
        <p:cNvGrpSpPr/>
        <p:nvPr/>
      </p:nvGrpSpPr>
      <p:grpSpPr>
        <a:xfrm>
          <a:off x="0" y="0"/>
          <a:ext cx="0" cy="0"/>
          <a:chOff x="0" y="0"/>
          <a:chExt cx="0" cy="0"/>
        </a:xfrm>
      </p:grpSpPr>
      <p:sp>
        <p:nvSpPr>
          <p:cNvPr id="23" name="Google Shape;23;p30"/>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24" name="Google Shape;24;p30"/>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25" name="Google Shape;25;p30"/>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6" name="Google Shape;26;p30"/>
          <p:cNvSpPr txBox="1">
            <a:spLocks noGrp="1"/>
          </p:cNvSpPr>
          <p:nvPr>
            <p:ph type="body" idx="1"/>
          </p:nvPr>
        </p:nvSpPr>
        <p:spPr>
          <a:xfrm>
            <a:off x="841001" y="1578025"/>
            <a:ext cx="2671800" cy="2433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27" name="Google Shape;27;p30"/>
          <p:cNvSpPr txBox="1">
            <a:spLocks noGrp="1"/>
          </p:cNvSpPr>
          <p:nvPr>
            <p:ph type="body" idx="2"/>
          </p:nvPr>
        </p:nvSpPr>
        <p:spPr>
          <a:xfrm>
            <a:off x="3673842" y="1578025"/>
            <a:ext cx="2671800" cy="2433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a:lvl1pPr>
            <a:lvl2pPr marL="914400" lvl="1" indent="-355600" algn="l">
              <a:lnSpc>
                <a:spcPct val="100000"/>
              </a:lnSpc>
              <a:spcBef>
                <a:spcPts val="0"/>
              </a:spcBef>
              <a:spcAft>
                <a:spcPts val="0"/>
              </a:spcAft>
              <a:buSzPts val="2000"/>
              <a:buChar char="▹"/>
              <a:defRPr/>
            </a:lvl2pPr>
            <a:lvl3pPr marL="1371600" lvl="2" indent="-355600" algn="l">
              <a:lnSpc>
                <a:spcPct val="100000"/>
              </a:lnSpc>
              <a:spcBef>
                <a:spcPts val="0"/>
              </a:spcBef>
              <a:spcAft>
                <a:spcPts val="0"/>
              </a:spcAft>
              <a:buSzPts val="2000"/>
              <a:buChar char="▹"/>
              <a:defRPr/>
            </a:lvl3pPr>
            <a:lvl4pPr marL="1828800" lvl="3" indent="-355600" algn="l">
              <a:lnSpc>
                <a:spcPct val="100000"/>
              </a:lnSpc>
              <a:spcBef>
                <a:spcPts val="0"/>
              </a:spcBef>
              <a:spcAft>
                <a:spcPts val="0"/>
              </a:spcAft>
              <a:buSzPts val="2000"/>
              <a:buChar char="●"/>
              <a:defRPr/>
            </a:lvl4pPr>
            <a:lvl5pPr marL="2286000" lvl="4" indent="-355600" algn="l">
              <a:lnSpc>
                <a:spcPct val="100000"/>
              </a:lnSpc>
              <a:spcBef>
                <a:spcPts val="0"/>
              </a:spcBef>
              <a:spcAft>
                <a:spcPts val="0"/>
              </a:spcAft>
              <a:buSzPts val="2000"/>
              <a:buChar char="○"/>
              <a:defRPr/>
            </a:lvl5pPr>
            <a:lvl6pPr marL="2743200" lvl="5" indent="-355600" algn="l">
              <a:lnSpc>
                <a:spcPct val="100000"/>
              </a:lnSpc>
              <a:spcBef>
                <a:spcPts val="0"/>
              </a:spcBef>
              <a:spcAft>
                <a:spcPts val="0"/>
              </a:spcAft>
              <a:buSzPts val="2000"/>
              <a:buChar char="■"/>
              <a:defRPr/>
            </a:lvl6pPr>
            <a:lvl7pPr marL="3200400" lvl="6" indent="-355600" algn="l">
              <a:lnSpc>
                <a:spcPct val="100000"/>
              </a:lnSpc>
              <a:spcBef>
                <a:spcPts val="0"/>
              </a:spcBef>
              <a:spcAft>
                <a:spcPts val="0"/>
              </a:spcAft>
              <a:buSzPts val="2000"/>
              <a:buChar char="●"/>
              <a:defRPr/>
            </a:lvl7pPr>
            <a:lvl8pPr marL="3657600" lvl="7" indent="-355600" algn="l">
              <a:lnSpc>
                <a:spcPct val="100000"/>
              </a:lnSpc>
              <a:spcBef>
                <a:spcPts val="0"/>
              </a:spcBef>
              <a:spcAft>
                <a:spcPts val="0"/>
              </a:spcAft>
              <a:buSzPts val="2000"/>
              <a:buChar char="○"/>
              <a:defRPr/>
            </a:lvl8pPr>
            <a:lvl9pPr marL="4114800" lvl="8" indent="-355600" algn="l">
              <a:lnSpc>
                <a:spcPct val="100000"/>
              </a:lnSpc>
              <a:spcBef>
                <a:spcPts val="0"/>
              </a:spcBef>
              <a:spcAft>
                <a:spcPts val="0"/>
              </a:spcAft>
              <a:buSzPts val="2000"/>
              <a:buChar char="■"/>
              <a:defRPr/>
            </a:lvl9pPr>
          </a:lstStyle>
          <a:p>
            <a:endParaRPr/>
          </a:p>
        </p:txBody>
      </p:sp>
      <p:sp>
        <p:nvSpPr>
          <p:cNvPr id="28" name="Google Shape;28;p30"/>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9"/>
        <p:cNvGrpSpPr/>
        <p:nvPr/>
      </p:nvGrpSpPr>
      <p:grpSpPr>
        <a:xfrm>
          <a:off x="0" y="0"/>
          <a:ext cx="0" cy="0"/>
          <a:chOff x="0" y="0"/>
          <a:chExt cx="0" cy="0"/>
        </a:xfrm>
      </p:grpSpPr>
      <p:sp>
        <p:nvSpPr>
          <p:cNvPr id="30" name="Google Shape;30;p31"/>
          <p:cNvSpPr/>
          <p:nvPr/>
        </p:nvSpPr>
        <p:spPr>
          <a:xfrm>
            <a:off x="22860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000000">
              <a:alpha val="7058"/>
            </a:srgbClr>
          </a:solidFill>
          <a:ln>
            <a:noFill/>
          </a:ln>
        </p:spPr>
      </p:sp>
      <p:sp>
        <p:nvSpPr>
          <p:cNvPr id="31" name="Google Shape;31;p31"/>
          <p:cNvSpPr/>
          <p:nvPr/>
        </p:nvSpPr>
        <p:spPr>
          <a:xfrm>
            <a:off x="0" y="-10437"/>
            <a:ext cx="8229315" cy="5164387"/>
          </a:xfrm>
          <a:custGeom>
            <a:avLst/>
            <a:gdLst/>
            <a:ahLst/>
            <a:cxnLst/>
            <a:rect l="l" t="t" r="r" b="b"/>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2" name="Google Shape;32;p31"/>
          <p:cNvSpPr txBox="1">
            <a:spLocks noGrp="1"/>
          </p:cNvSpPr>
          <p:nvPr>
            <p:ph type="title"/>
          </p:nvPr>
        </p:nvSpPr>
        <p:spPr>
          <a:xfrm>
            <a:off x="841000" y="969700"/>
            <a:ext cx="4801500" cy="409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3" name="Google Shape;33;p31"/>
          <p:cNvSpPr txBox="1">
            <a:spLocks noGrp="1"/>
          </p:cNvSpPr>
          <p:nvPr>
            <p:ph type="body" idx="1"/>
          </p:nvPr>
        </p:nvSpPr>
        <p:spPr>
          <a:xfrm>
            <a:off x="841000"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4" name="Google Shape;34;p31"/>
          <p:cNvSpPr txBox="1">
            <a:spLocks noGrp="1"/>
          </p:cNvSpPr>
          <p:nvPr>
            <p:ph type="body" idx="2"/>
          </p:nvPr>
        </p:nvSpPr>
        <p:spPr>
          <a:xfrm>
            <a:off x="3043281"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5" name="Google Shape;35;p31"/>
          <p:cNvSpPr txBox="1">
            <a:spLocks noGrp="1"/>
          </p:cNvSpPr>
          <p:nvPr>
            <p:ph type="body" idx="3"/>
          </p:nvPr>
        </p:nvSpPr>
        <p:spPr>
          <a:xfrm>
            <a:off x="5245562" y="1600975"/>
            <a:ext cx="2094900" cy="2410500"/>
          </a:xfrm>
          <a:prstGeom prst="rect">
            <a:avLst/>
          </a:prstGeom>
          <a:noFill/>
          <a:ln>
            <a:noFill/>
          </a:ln>
        </p:spPr>
        <p:txBody>
          <a:bodyPr spcFirstLastPara="1" wrap="square" lIns="91425" tIns="91425" rIns="91425" bIns="91425" anchor="t" anchorCtr="0">
            <a:noAutofit/>
          </a:bodyPr>
          <a:lstStyle>
            <a:lvl1pPr marL="457200" lvl="0" indent="-330200" algn="l">
              <a:lnSpc>
                <a:spcPct val="100000"/>
              </a:lnSpc>
              <a:spcBef>
                <a:spcPts val="600"/>
              </a:spcBef>
              <a:spcAft>
                <a:spcPts val="0"/>
              </a:spcAft>
              <a:buSzPts val="1600"/>
              <a:buChar char="▸"/>
              <a:defRPr sz="1600"/>
            </a:lvl1pPr>
            <a:lvl2pPr marL="914400" lvl="1" indent="-330200" algn="l">
              <a:lnSpc>
                <a:spcPct val="100000"/>
              </a:lnSpc>
              <a:spcBef>
                <a:spcPts val="0"/>
              </a:spcBef>
              <a:spcAft>
                <a:spcPts val="0"/>
              </a:spcAft>
              <a:buSzPts val="1600"/>
              <a:buChar char="▹"/>
              <a:defRPr sz="1600"/>
            </a:lvl2pPr>
            <a:lvl3pPr marL="1371600" lvl="2" indent="-330200" algn="l">
              <a:lnSpc>
                <a:spcPct val="100000"/>
              </a:lnSpc>
              <a:spcBef>
                <a:spcPts val="0"/>
              </a:spcBef>
              <a:spcAft>
                <a:spcPts val="0"/>
              </a:spcAft>
              <a:buSzPts val="1600"/>
              <a:buChar char="▹"/>
              <a:defRPr sz="1600"/>
            </a:lvl3pPr>
            <a:lvl4pPr marL="1828800" lvl="3" indent="-330200" algn="l">
              <a:lnSpc>
                <a:spcPct val="100000"/>
              </a:lnSpc>
              <a:spcBef>
                <a:spcPts val="0"/>
              </a:spcBef>
              <a:spcAft>
                <a:spcPts val="0"/>
              </a:spcAft>
              <a:buSzPts val="1600"/>
              <a:buChar char="●"/>
              <a:defRPr sz="1600"/>
            </a:lvl4pPr>
            <a:lvl5pPr marL="2286000" lvl="4" indent="-330200" algn="l">
              <a:lnSpc>
                <a:spcPct val="100000"/>
              </a:lnSpc>
              <a:spcBef>
                <a:spcPts val="0"/>
              </a:spcBef>
              <a:spcAft>
                <a:spcPts val="0"/>
              </a:spcAft>
              <a:buSzPts val="1600"/>
              <a:buChar char="○"/>
              <a:defRPr sz="1600"/>
            </a:lvl5pPr>
            <a:lvl6pPr marL="2743200" lvl="5" indent="-330200" algn="l">
              <a:lnSpc>
                <a:spcPct val="100000"/>
              </a:lnSpc>
              <a:spcBef>
                <a:spcPts val="0"/>
              </a:spcBef>
              <a:spcAft>
                <a:spcPts val="0"/>
              </a:spcAft>
              <a:buSzPts val="1600"/>
              <a:buChar char="■"/>
              <a:defRPr sz="1600"/>
            </a:lvl6pPr>
            <a:lvl7pPr marL="3200400" lvl="6" indent="-330200" algn="l">
              <a:lnSpc>
                <a:spcPct val="100000"/>
              </a:lnSpc>
              <a:spcBef>
                <a:spcPts val="0"/>
              </a:spcBef>
              <a:spcAft>
                <a:spcPts val="0"/>
              </a:spcAft>
              <a:buSzPts val="1600"/>
              <a:buChar char="●"/>
              <a:defRPr sz="1600"/>
            </a:lvl7pPr>
            <a:lvl8pPr marL="3657600" lvl="7" indent="-330200" algn="l">
              <a:lnSpc>
                <a:spcPct val="100000"/>
              </a:lnSpc>
              <a:spcBef>
                <a:spcPts val="0"/>
              </a:spcBef>
              <a:spcAft>
                <a:spcPts val="0"/>
              </a:spcAft>
              <a:buSzPts val="1600"/>
              <a:buChar char="○"/>
              <a:defRPr sz="1600"/>
            </a:lvl8pPr>
            <a:lvl9pPr marL="4114800" lvl="8" indent="-330200" algn="l">
              <a:lnSpc>
                <a:spcPct val="100000"/>
              </a:lnSpc>
              <a:spcBef>
                <a:spcPts val="0"/>
              </a:spcBef>
              <a:spcAft>
                <a:spcPts val="0"/>
              </a:spcAft>
              <a:buSzPts val="1600"/>
              <a:buChar char="■"/>
              <a:defRPr sz="1600"/>
            </a:lvl9pPr>
          </a:lstStyle>
          <a:p>
            <a:endParaRPr/>
          </a:p>
        </p:txBody>
      </p:sp>
      <p:sp>
        <p:nvSpPr>
          <p:cNvPr id="36" name="Google Shape;36;p3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1" name="Google Shape;11;p2"/>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2" name="Google Shape;12;p2"/>
          <p:cNvSpPr txBox="1">
            <a:spLocks noGrp="1"/>
          </p:cNvSpPr>
          <p:nvPr>
            <p:ph type="ctrTitle"/>
          </p:nvPr>
        </p:nvSpPr>
        <p:spPr>
          <a:xfrm>
            <a:off x="648300" y="3175950"/>
            <a:ext cx="3530700" cy="11820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extLst>
      <p:ext uri="{BB962C8B-B14F-4D97-AF65-F5344CB8AC3E}">
        <p14:creationId xmlns:p14="http://schemas.microsoft.com/office/powerpoint/2010/main" val="1446145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3"/>
        <p:cNvGrpSpPr/>
        <p:nvPr/>
      </p:nvGrpSpPr>
      <p:grpSpPr>
        <a:xfrm>
          <a:off x="0" y="0"/>
          <a:ext cx="0" cy="0"/>
          <a:chOff x="0" y="0"/>
          <a:chExt cx="0" cy="0"/>
        </a:xfrm>
      </p:grpSpPr>
      <p:sp>
        <p:nvSpPr>
          <p:cNvPr id="14" name="Google Shape;14;p3"/>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5" name="Google Shape;15;p3"/>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6" name="Google Shape;16;p3"/>
          <p:cNvSpPr txBox="1">
            <a:spLocks noGrp="1"/>
          </p:cNvSpPr>
          <p:nvPr>
            <p:ph type="ctrTitle"/>
          </p:nvPr>
        </p:nvSpPr>
        <p:spPr>
          <a:xfrm>
            <a:off x="648300" y="1354750"/>
            <a:ext cx="3522300" cy="298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3"/>
          <p:cNvSpPr txBox="1">
            <a:spLocks noGrp="1"/>
          </p:cNvSpPr>
          <p:nvPr>
            <p:ph type="subTitle" idx="1"/>
          </p:nvPr>
        </p:nvSpPr>
        <p:spPr>
          <a:xfrm>
            <a:off x="6724950" y="3265700"/>
            <a:ext cx="1906200" cy="10317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1800"/>
              <a:buNone/>
              <a:defRPr sz="18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998062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18"/>
        <p:cNvGrpSpPr/>
        <p:nvPr/>
      </p:nvGrpSpPr>
      <p:grpSpPr>
        <a:xfrm>
          <a:off x="0" y="0"/>
          <a:ext cx="0" cy="0"/>
          <a:chOff x="0" y="0"/>
          <a:chExt cx="0" cy="0"/>
        </a:xfrm>
      </p:grpSpPr>
      <p:sp>
        <p:nvSpPr>
          <p:cNvPr id="19" name="Google Shape;19;p4"/>
          <p:cNvSpPr/>
          <p:nvPr/>
        </p:nvSpPr>
        <p:spPr>
          <a:xfrm>
            <a:off x="21892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20" name="Google Shape;20;p4"/>
          <p:cNvSpPr/>
          <p:nvPr/>
        </p:nvSpPr>
        <p:spPr>
          <a:xfrm>
            <a:off x="-9675" y="-9675"/>
            <a:ext cx="5276875" cy="5167075"/>
          </a:xfrm>
          <a:custGeom>
            <a:avLst/>
            <a:gdLst/>
            <a:ahLst/>
            <a:cxnLst/>
            <a:rect l="l" t="t" r="r" b="b"/>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1" name="Google Shape;21;p4"/>
          <p:cNvSpPr txBox="1">
            <a:spLocks noGrp="1"/>
          </p:cNvSpPr>
          <p:nvPr>
            <p:ph type="title"/>
          </p:nvPr>
        </p:nvSpPr>
        <p:spPr>
          <a:xfrm>
            <a:off x="838309" y="1807900"/>
            <a:ext cx="31482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2" name="Google Shape;22;p4"/>
          <p:cNvSpPr txBox="1">
            <a:spLocks noGrp="1"/>
          </p:cNvSpPr>
          <p:nvPr>
            <p:ph type="body" idx="1"/>
          </p:nvPr>
        </p:nvSpPr>
        <p:spPr>
          <a:xfrm>
            <a:off x="838250" y="2419350"/>
            <a:ext cx="3148200" cy="225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55600" rtl="0">
              <a:spcBef>
                <a:spcPts val="0"/>
              </a:spcBef>
              <a:spcAft>
                <a:spcPts val="0"/>
              </a:spcAft>
              <a:buSzPts val="2000"/>
              <a:buChar char="▹"/>
              <a:defRPr/>
            </a:lvl3pPr>
            <a:lvl4pPr marL="1828800" lvl="3" indent="-355600" rtl="0">
              <a:spcBef>
                <a:spcPts val="0"/>
              </a:spcBef>
              <a:spcAft>
                <a:spcPts val="0"/>
              </a:spcAft>
              <a:buSzPts val="2000"/>
              <a:buChar char="●"/>
              <a:defRPr/>
            </a:lvl4pPr>
            <a:lvl5pPr marL="2286000" lvl="4" indent="-355600" rtl="0">
              <a:spcBef>
                <a:spcPts val="0"/>
              </a:spcBef>
              <a:spcAft>
                <a:spcPts val="0"/>
              </a:spcAft>
              <a:buSzPts val="2000"/>
              <a:buChar char="○"/>
              <a:defRPr/>
            </a:lvl5pPr>
            <a:lvl6pPr marL="2743200" lvl="5" indent="-355600" rtl="0">
              <a:spcBef>
                <a:spcPts val="0"/>
              </a:spcBef>
              <a:spcAft>
                <a:spcPts val="0"/>
              </a:spcAft>
              <a:buSzPts val="2000"/>
              <a:buChar char="■"/>
              <a:defRPr/>
            </a:lvl6pPr>
            <a:lvl7pPr marL="3200400" lvl="6" indent="-355600" rtl="0">
              <a:spcBef>
                <a:spcPts val="0"/>
              </a:spcBef>
              <a:spcAft>
                <a:spcPts val="0"/>
              </a:spcAft>
              <a:buSzPts val="2000"/>
              <a:buChar char="●"/>
              <a:defRPr/>
            </a:lvl7pPr>
            <a:lvl8pPr marL="3657600" lvl="7" indent="-355600" rtl="0">
              <a:spcBef>
                <a:spcPts val="0"/>
              </a:spcBef>
              <a:spcAft>
                <a:spcPts val="0"/>
              </a:spcAft>
              <a:buSzPts val="2000"/>
              <a:buChar char="○"/>
              <a:defRPr/>
            </a:lvl8pPr>
            <a:lvl9pPr marL="4114800" lvl="8" indent="-355600" rtl="0">
              <a:spcBef>
                <a:spcPts val="0"/>
              </a:spcBef>
              <a:spcAft>
                <a:spcPts val="0"/>
              </a:spcAft>
              <a:buSzPts val="2000"/>
              <a:buChar char="■"/>
              <a:defRPr/>
            </a:lvl9pPr>
          </a:lstStyle>
          <a:p>
            <a:endParaRPr/>
          </a:p>
        </p:txBody>
      </p:sp>
      <p:sp>
        <p:nvSpPr>
          <p:cNvPr id="23" name="Google Shape;23;p4"/>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49002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big image">
  <p:cSld name="Title + big image">
    <p:spTree>
      <p:nvGrpSpPr>
        <p:cNvPr id="1" name="Shape 24"/>
        <p:cNvGrpSpPr/>
        <p:nvPr/>
      </p:nvGrpSpPr>
      <p:grpSpPr>
        <a:xfrm>
          <a:off x="0" y="0"/>
          <a:ext cx="0" cy="0"/>
          <a:chOff x="0" y="0"/>
          <a:chExt cx="0" cy="0"/>
        </a:xfrm>
      </p:grpSpPr>
      <p:sp>
        <p:nvSpPr>
          <p:cNvPr id="25" name="Google Shape;25;p5"/>
          <p:cNvSpPr/>
          <p:nvPr/>
        </p:nvSpPr>
        <p:spPr>
          <a:xfrm>
            <a:off x="2092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000000">
              <a:alpha val="7310"/>
            </a:srgbClr>
          </a:solidFill>
          <a:ln>
            <a:noFill/>
          </a:ln>
        </p:spPr>
      </p:sp>
      <p:sp>
        <p:nvSpPr>
          <p:cNvPr id="26" name="Google Shape;26;p5"/>
          <p:cNvSpPr/>
          <p:nvPr/>
        </p:nvSpPr>
        <p:spPr>
          <a:xfrm>
            <a:off x="-19350" y="-9675"/>
            <a:ext cx="3076750" cy="5167075"/>
          </a:xfrm>
          <a:custGeom>
            <a:avLst/>
            <a:gdLst/>
            <a:ahLst/>
            <a:cxnLst/>
            <a:rect l="l" t="t" r="r" b="b"/>
            <a:pathLst>
              <a:path w="123070" h="206683" extrusionOk="0">
                <a:moveTo>
                  <a:pt x="0" y="0"/>
                </a:moveTo>
                <a:lnTo>
                  <a:pt x="0" y="206683"/>
                </a:lnTo>
                <a:lnTo>
                  <a:pt x="123070" y="206545"/>
                </a:lnTo>
                <a:lnTo>
                  <a:pt x="67807" y="301"/>
                </a:lnTo>
                <a:close/>
              </a:path>
            </a:pathLst>
          </a:custGeom>
          <a:solidFill>
            <a:srgbClr val="FFFFFF"/>
          </a:solidFill>
          <a:ln>
            <a:noFill/>
          </a:ln>
        </p:spPr>
      </p:sp>
      <p:sp>
        <p:nvSpPr>
          <p:cNvPr id="27" name="Google Shape;27;p5"/>
          <p:cNvSpPr txBox="1">
            <a:spLocks noGrp="1"/>
          </p:cNvSpPr>
          <p:nvPr>
            <p:ph type="title"/>
          </p:nvPr>
        </p:nvSpPr>
        <p:spPr>
          <a:xfrm>
            <a:off x="609704" y="4116875"/>
            <a:ext cx="1609800" cy="48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8" name="Google Shape;28;p5"/>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67116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2.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accen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457200" y="741100"/>
            <a:ext cx="5185200" cy="474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endParaRPr/>
          </a:p>
        </p:txBody>
      </p:sp>
      <p:sp>
        <p:nvSpPr>
          <p:cNvPr id="7" name="Google Shape;7;p26"/>
          <p:cNvSpPr txBox="1">
            <a:spLocks noGrp="1"/>
          </p:cNvSpPr>
          <p:nvPr>
            <p:ph type="body" idx="1"/>
          </p:nvPr>
        </p:nvSpPr>
        <p:spPr>
          <a:xfrm>
            <a:off x="457200" y="1352550"/>
            <a:ext cx="5185200" cy="22557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60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1pPr>
            <a:lvl2pPr marL="914400" marR="0" lvl="1"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2pPr>
            <a:lvl3pPr marL="1371600" marR="0" lvl="2"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3pPr>
            <a:lvl4pPr marL="1828800" marR="0" lvl="3"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4pPr>
            <a:lvl5pPr marL="2286000" marR="0" lvl="4"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5pPr>
            <a:lvl6pPr marL="2743200" marR="0" lvl="5"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6pPr>
            <a:lvl7pPr marL="3200400" marR="0" lvl="6"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7pPr>
            <a:lvl8pPr marL="3657600" marR="0" lvl="7"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8pPr>
            <a:lvl9pPr marL="4114800" marR="0" lvl="8"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9pPr>
          </a:lstStyle>
          <a:p>
            <a:endParaRPr/>
          </a:p>
        </p:txBody>
      </p:sp>
      <p:sp>
        <p:nvSpPr>
          <p:cNvPr id="8" name="Google Shape;8;p2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741100"/>
            <a:ext cx="5185200" cy="474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1pPr>
            <a:lvl2pPr lvl="1">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2pPr>
            <a:lvl3pPr lvl="2">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3pPr>
            <a:lvl4pPr lvl="3">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4pPr>
            <a:lvl5pPr lvl="4">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5pPr>
            <a:lvl6pPr lvl="5">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6pPr>
            <a:lvl7pPr lvl="6">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7pPr>
            <a:lvl8pPr lvl="7">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8pPr>
            <a:lvl9pPr lvl="8">
              <a:spcBef>
                <a:spcPts val="0"/>
              </a:spcBef>
              <a:spcAft>
                <a:spcPts val="0"/>
              </a:spcAft>
              <a:buClr>
                <a:schemeClr val="dk2"/>
              </a:buClr>
              <a:buSzPts val="2400"/>
              <a:buFont typeface="Montserrat"/>
              <a:buNone/>
              <a:defRPr sz="2400" b="1">
                <a:solidFill>
                  <a:schemeClr val="dk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57200" y="1352550"/>
            <a:ext cx="5185200" cy="22557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Karla"/>
              <a:buChar char="▸"/>
              <a:defRPr sz="2000">
                <a:solidFill>
                  <a:schemeClr val="dk1"/>
                </a:solidFill>
                <a:latin typeface="Karla"/>
                <a:ea typeface="Karla"/>
                <a:cs typeface="Karla"/>
                <a:sym typeface="Karla"/>
              </a:defRPr>
            </a:lvl1pPr>
            <a:lvl2pPr marL="914400" lvl="1"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2pPr>
            <a:lvl3pPr marL="1371600" lvl="2"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3pPr>
            <a:lvl4pPr marL="1828800" lvl="3"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4pPr>
            <a:lvl5pPr marL="2286000" lvl="4"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5pPr>
            <a:lvl6pPr marL="2743200" lvl="5"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6pPr>
            <a:lvl7pPr marL="3200400" lvl="6"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7pPr>
            <a:lvl8pPr marL="3657600" lvl="7"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8pPr>
            <a:lvl9pPr marL="4114800" lvl="8" indent="-355600">
              <a:spcBef>
                <a:spcPts val="0"/>
              </a:spcBef>
              <a:spcAft>
                <a:spcPts val="0"/>
              </a:spcAft>
              <a:buClr>
                <a:schemeClr val="dk1"/>
              </a:buClr>
              <a:buSzPts val="2000"/>
              <a:buFont typeface="Karla"/>
              <a:buChar char="■"/>
              <a:defRPr sz="2000">
                <a:solidFill>
                  <a:schemeClr val="dk1"/>
                </a:solidFill>
                <a:latin typeface="Karla"/>
                <a:ea typeface="Karla"/>
                <a:cs typeface="Karla"/>
                <a:sym typeface="Karla"/>
              </a:defRPr>
            </a:lvl9pPr>
          </a:lstStyle>
          <a:p>
            <a:endParaRPr/>
          </a:p>
        </p:txBody>
      </p:sp>
      <p:sp>
        <p:nvSpPr>
          <p:cNvPr id="8" name="Google Shape;8;p1"/>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lt1"/>
                </a:solidFill>
                <a:latin typeface="Montserrat"/>
                <a:ea typeface="Montserrat"/>
                <a:cs typeface="Montserrat"/>
                <a:sym typeface="Montserrat"/>
              </a:defRPr>
            </a:lvl1pPr>
            <a:lvl2pPr lvl="1" algn="r">
              <a:buNone/>
              <a:defRPr sz="1300" b="1">
                <a:solidFill>
                  <a:schemeClr val="lt1"/>
                </a:solidFill>
                <a:latin typeface="Montserrat"/>
                <a:ea typeface="Montserrat"/>
                <a:cs typeface="Montserrat"/>
                <a:sym typeface="Montserrat"/>
              </a:defRPr>
            </a:lvl2pPr>
            <a:lvl3pPr lvl="2" algn="r">
              <a:buNone/>
              <a:defRPr sz="1300" b="1">
                <a:solidFill>
                  <a:schemeClr val="lt1"/>
                </a:solidFill>
                <a:latin typeface="Montserrat"/>
                <a:ea typeface="Montserrat"/>
                <a:cs typeface="Montserrat"/>
                <a:sym typeface="Montserrat"/>
              </a:defRPr>
            </a:lvl3pPr>
            <a:lvl4pPr lvl="3" algn="r">
              <a:buNone/>
              <a:defRPr sz="1300" b="1">
                <a:solidFill>
                  <a:schemeClr val="lt1"/>
                </a:solidFill>
                <a:latin typeface="Montserrat"/>
                <a:ea typeface="Montserrat"/>
                <a:cs typeface="Montserrat"/>
                <a:sym typeface="Montserrat"/>
              </a:defRPr>
            </a:lvl4pPr>
            <a:lvl5pPr lvl="4" algn="r">
              <a:buNone/>
              <a:defRPr sz="1300" b="1">
                <a:solidFill>
                  <a:schemeClr val="lt1"/>
                </a:solidFill>
                <a:latin typeface="Montserrat"/>
                <a:ea typeface="Montserrat"/>
                <a:cs typeface="Montserrat"/>
                <a:sym typeface="Montserrat"/>
              </a:defRPr>
            </a:lvl5pPr>
            <a:lvl6pPr lvl="5" algn="r">
              <a:buNone/>
              <a:defRPr sz="1300" b="1">
                <a:solidFill>
                  <a:schemeClr val="lt1"/>
                </a:solidFill>
                <a:latin typeface="Montserrat"/>
                <a:ea typeface="Montserrat"/>
                <a:cs typeface="Montserrat"/>
                <a:sym typeface="Montserrat"/>
              </a:defRPr>
            </a:lvl6pPr>
            <a:lvl7pPr lvl="6" algn="r">
              <a:buNone/>
              <a:defRPr sz="1300" b="1">
                <a:solidFill>
                  <a:schemeClr val="lt1"/>
                </a:solidFill>
                <a:latin typeface="Montserrat"/>
                <a:ea typeface="Montserrat"/>
                <a:cs typeface="Montserrat"/>
                <a:sym typeface="Montserrat"/>
              </a:defRPr>
            </a:lvl7pPr>
            <a:lvl8pPr lvl="7" algn="r">
              <a:buNone/>
              <a:defRPr sz="1300" b="1">
                <a:solidFill>
                  <a:schemeClr val="lt1"/>
                </a:solidFill>
                <a:latin typeface="Montserrat"/>
                <a:ea typeface="Montserrat"/>
                <a:cs typeface="Montserrat"/>
                <a:sym typeface="Montserrat"/>
              </a:defRPr>
            </a:lvl8pPr>
            <a:lvl9pPr lvl="8" algn="r">
              <a:buNone/>
              <a:defRPr sz="1300" b="1">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46032743"/>
      </p:ext>
    </p:extLst>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457200" y="741100"/>
            <a:ext cx="5185200" cy="474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endParaRPr/>
          </a:p>
        </p:txBody>
      </p:sp>
      <p:sp>
        <p:nvSpPr>
          <p:cNvPr id="7" name="Google Shape;7;p26"/>
          <p:cNvSpPr txBox="1">
            <a:spLocks noGrp="1"/>
          </p:cNvSpPr>
          <p:nvPr>
            <p:ph type="body" idx="1"/>
          </p:nvPr>
        </p:nvSpPr>
        <p:spPr>
          <a:xfrm>
            <a:off x="457200" y="1352550"/>
            <a:ext cx="5185200" cy="22557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60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1pPr>
            <a:lvl2pPr marL="914400" marR="0" lvl="1"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2pPr>
            <a:lvl3pPr marL="1371600" marR="0" lvl="2"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3pPr>
            <a:lvl4pPr marL="1828800" marR="0" lvl="3"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4pPr>
            <a:lvl5pPr marL="2286000" marR="0" lvl="4"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5pPr>
            <a:lvl6pPr marL="2743200" marR="0" lvl="5"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6pPr>
            <a:lvl7pPr marL="3200400" marR="0" lvl="6"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7pPr>
            <a:lvl8pPr marL="3657600" marR="0" lvl="7"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8pPr>
            <a:lvl9pPr marL="4114800" marR="0" lvl="8"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9pPr>
          </a:lstStyle>
          <a:p>
            <a:endParaRPr/>
          </a:p>
        </p:txBody>
      </p:sp>
      <p:sp>
        <p:nvSpPr>
          <p:cNvPr id="8" name="Google Shape;8;p2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vi-VN"/>
              <a:t>‹#›</a:t>
            </a:fld>
            <a:endParaRPr/>
          </a:p>
        </p:txBody>
      </p:sp>
    </p:spTree>
    <p:extLst>
      <p:ext uri="{BB962C8B-B14F-4D97-AF65-F5344CB8AC3E}">
        <p14:creationId xmlns:p14="http://schemas.microsoft.com/office/powerpoint/2010/main" val="915021265"/>
      </p:ext>
    </p:extLst>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CD4"/>
        </a:solidFill>
        <a:effectLst/>
      </p:bgPr>
    </p:bg>
    <p:spTree>
      <p:nvGrpSpPr>
        <p:cNvPr id="1" name="Shape 51"/>
        <p:cNvGrpSpPr/>
        <p:nvPr/>
      </p:nvGrpSpPr>
      <p:grpSpPr>
        <a:xfrm>
          <a:off x="0" y="0"/>
          <a:ext cx="0" cy="0"/>
          <a:chOff x="0" y="0"/>
          <a:chExt cx="0" cy="0"/>
        </a:xfrm>
      </p:grpSpPr>
      <p:sp>
        <p:nvSpPr>
          <p:cNvPr id="52" name="Google Shape;52;p1"/>
          <p:cNvSpPr txBox="1">
            <a:spLocks noGrp="1"/>
          </p:cNvSpPr>
          <p:nvPr>
            <p:ph type="ctrTitle"/>
          </p:nvPr>
        </p:nvSpPr>
        <p:spPr>
          <a:xfrm>
            <a:off x="553140" y="3549600"/>
            <a:ext cx="3946860" cy="10483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US" sz="3200" err="1">
                <a:solidFill>
                  <a:srgbClr val="00BCD4"/>
                </a:solidFill>
              </a:rPr>
              <a:t>NHẠC</a:t>
            </a:r>
            <a:r>
              <a:rPr lang="en-US" sz="3200">
                <a:solidFill>
                  <a:srgbClr val="00BCD4"/>
                </a:solidFill>
              </a:rPr>
              <a:t> </a:t>
            </a:r>
            <a:r>
              <a:rPr lang="en-US" sz="3200" err="1">
                <a:solidFill>
                  <a:srgbClr val="00BCD4"/>
                </a:solidFill>
              </a:rPr>
              <a:t>CỤ</a:t>
            </a:r>
            <a:r>
              <a:rPr lang="en-US" sz="3200">
                <a:solidFill>
                  <a:srgbClr val="00BCD4"/>
                </a:solidFill>
              </a:rPr>
              <a:t> </a:t>
            </a:r>
            <a:r>
              <a:rPr lang="en-US" sz="3200" err="1">
                <a:solidFill>
                  <a:srgbClr val="00BCD4"/>
                </a:solidFill>
              </a:rPr>
              <a:t>ÂM</a:t>
            </a:r>
            <a:r>
              <a:rPr lang="en-US" sz="3200">
                <a:solidFill>
                  <a:srgbClr val="00BCD4"/>
                </a:solidFill>
              </a:rPr>
              <a:t> </a:t>
            </a:r>
            <a:r>
              <a:rPr lang="en-US" sz="3200" err="1">
                <a:solidFill>
                  <a:srgbClr val="00BCD4"/>
                </a:solidFill>
              </a:rPr>
              <a:t>NHẠC</a:t>
            </a:r>
            <a:r>
              <a:rPr lang="en-US" sz="3200">
                <a:solidFill>
                  <a:srgbClr val="00BCD4"/>
                </a:solidFill>
              </a:rPr>
              <a:t> </a:t>
            </a:r>
            <a:r>
              <a:rPr lang="en-US" sz="3200" err="1">
                <a:solidFill>
                  <a:srgbClr val="00BCD4"/>
                </a:solidFill>
              </a:rPr>
              <a:t>SGU</a:t>
            </a:r>
            <a:r>
              <a:rPr lang="en-US" sz="3200">
                <a:solidFill>
                  <a:srgbClr val="00BCD4"/>
                </a:solidFill>
              </a:rPr>
              <a:t> Music </a:t>
            </a:r>
            <a:endParaRPr sz="3200"/>
          </a:p>
        </p:txBody>
      </p:sp>
      <p:sp>
        <p:nvSpPr>
          <p:cNvPr id="53" name="Google Shape;53;p1"/>
          <p:cNvSpPr txBox="1"/>
          <p:nvPr/>
        </p:nvSpPr>
        <p:spPr>
          <a:xfrm>
            <a:off x="4824000" y="625766"/>
            <a:ext cx="4138242" cy="1167161"/>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Montserrat"/>
              <a:buNone/>
            </a:pPr>
            <a:r>
              <a:rPr lang="en-US" sz="3200" b="1" i="0" u="none" strike="noStrike" cap="none" err="1">
                <a:solidFill>
                  <a:schemeClr val="lt1"/>
                </a:solidFill>
                <a:latin typeface="Montserrat"/>
                <a:ea typeface="Montserrat"/>
                <a:cs typeface="Montserrat"/>
                <a:sym typeface="Montserrat"/>
              </a:rPr>
              <a:t>XÂY</a:t>
            </a:r>
            <a:r>
              <a:rPr lang="en-US" sz="3200" b="1" i="0" u="none" strike="noStrike" cap="none">
                <a:solidFill>
                  <a:schemeClr val="lt1"/>
                </a:solidFill>
                <a:latin typeface="Montserrat"/>
                <a:ea typeface="Montserrat"/>
                <a:cs typeface="Montserrat"/>
                <a:sym typeface="Montserrat"/>
              </a:rPr>
              <a:t> </a:t>
            </a:r>
            <a:r>
              <a:rPr lang="en-US" sz="3200" b="1" i="0" u="none" strike="noStrike" cap="none" err="1">
                <a:solidFill>
                  <a:schemeClr val="lt1"/>
                </a:solidFill>
                <a:latin typeface="Montserrat"/>
                <a:ea typeface="Montserrat"/>
                <a:cs typeface="Montserrat"/>
                <a:sym typeface="Montserrat"/>
              </a:rPr>
              <a:t>DỰNG</a:t>
            </a:r>
            <a:r>
              <a:rPr lang="en-US" sz="3200" b="1" i="0" u="none" strike="noStrike" cap="none">
                <a:solidFill>
                  <a:schemeClr val="lt1"/>
                </a:solidFill>
                <a:latin typeface="Montserrat"/>
                <a:ea typeface="Montserrat"/>
                <a:cs typeface="Montserrat"/>
                <a:sym typeface="Montserrat"/>
              </a:rPr>
              <a:t> </a:t>
            </a:r>
            <a:r>
              <a:rPr lang="en-US" sz="3200" b="1" i="0" u="none" strike="noStrike" cap="none" err="1">
                <a:solidFill>
                  <a:schemeClr val="lt1"/>
                </a:solidFill>
                <a:latin typeface="Montserrat"/>
                <a:ea typeface="Montserrat"/>
                <a:cs typeface="Montserrat"/>
                <a:sym typeface="Montserrat"/>
              </a:rPr>
              <a:t>HỆ</a:t>
            </a:r>
            <a:r>
              <a:rPr lang="en-US" sz="3200" b="1" i="0" u="none" strike="noStrike" cap="none">
                <a:solidFill>
                  <a:schemeClr val="lt1"/>
                </a:solidFill>
                <a:latin typeface="Montserrat"/>
                <a:ea typeface="Montserrat"/>
                <a:cs typeface="Montserrat"/>
                <a:sym typeface="Montserrat"/>
              </a:rPr>
              <a:t> </a:t>
            </a:r>
            <a:r>
              <a:rPr lang="en-US" sz="3200" b="1" i="0" u="none" strike="noStrike" cap="none" err="1">
                <a:solidFill>
                  <a:schemeClr val="lt1"/>
                </a:solidFill>
                <a:latin typeface="Montserrat"/>
                <a:ea typeface="Montserrat"/>
                <a:cs typeface="Montserrat"/>
                <a:sym typeface="Montserrat"/>
              </a:rPr>
              <a:t>THỐNG</a:t>
            </a:r>
            <a:r>
              <a:rPr lang="en-US" sz="3200" b="1" i="0" u="none" strike="noStrike" cap="none">
                <a:solidFill>
                  <a:schemeClr val="lt1"/>
                </a:solidFill>
                <a:latin typeface="Montserrat"/>
                <a:ea typeface="Montserrat"/>
                <a:cs typeface="Montserrat"/>
                <a:sym typeface="Montserrat"/>
              </a:rPr>
              <a:t> WEBSITE</a:t>
            </a:r>
            <a:endParaRPr sz="3200"/>
          </a:p>
        </p:txBody>
      </p:sp>
      <p:pic>
        <p:nvPicPr>
          <p:cNvPr id="54" name="Google Shape;54;p1" descr="A picture containing text, device, gauge&#10;&#10;Description automatically generated"/>
          <p:cNvPicPr preferRelativeResize="0"/>
          <p:nvPr/>
        </p:nvPicPr>
        <p:blipFill rotWithShape="1">
          <a:blip r:embed="rId3">
            <a:alphaModFix/>
          </a:blip>
          <a:srcRect/>
          <a:stretch/>
        </p:blipFill>
        <p:spPr>
          <a:xfrm>
            <a:off x="1044376" y="683367"/>
            <a:ext cx="2334322" cy="2334322"/>
          </a:xfrm>
          <a:prstGeom prst="rect">
            <a:avLst/>
          </a:prstGeom>
          <a:noFill/>
          <a:ln>
            <a:noFill/>
          </a:ln>
        </p:spPr>
      </p:pic>
      <p:sp>
        <p:nvSpPr>
          <p:cNvPr id="5" name="Google Shape;53;p1">
            <a:extLst>
              <a:ext uri="{FF2B5EF4-FFF2-40B4-BE49-F238E27FC236}">
                <a16:creationId xmlns:a16="http://schemas.microsoft.com/office/drawing/2014/main" id="{6FC2AD9B-F375-413C-AA75-A5ADD80E00BB}"/>
              </a:ext>
            </a:extLst>
          </p:cNvPr>
          <p:cNvSpPr txBox="1"/>
          <p:nvPr/>
        </p:nvSpPr>
        <p:spPr>
          <a:xfrm>
            <a:off x="5407200" y="4559100"/>
            <a:ext cx="3844800" cy="449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3600"/>
              <a:buFont typeface="Montserrat"/>
              <a:buNone/>
            </a:pPr>
            <a:r>
              <a:rPr lang="en-US" sz="2000" b="1" i="0" u="none" strike="noStrike" cap="none">
                <a:solidFill>
                  <a:schemeClr val="lt1"/>
                </a:solidFill>
                <a:latin typeface="Montserrat"/>
                <a:ea typeface="Montserrat"/>
                <a:cs typeface="Montserrat"/>
                <a:sym typeface="Montserrat"/>
              </a:rPr>
              <a:t>GVHD: Th.S. Từ </a:t>
            </a:r>
            <a:r>
              <a:rPr lang="en-US" sz="2000" b="1" i="0" u="none" strike="noStrike" cap="none" err="1">
                <a:solidFill>
                  <a:schemeClr val="lt1"/>
                </a:solidFill>
                <a:latin typeface="Montserrat"/>
                <a:ea typeface="Montserrat"/>
                <a:cs typeface="Montserrat"/>
                <a:sym typeface="Montserrat"/>
              </a:rPr>
              <a:t>Lãng</a:t>
            </a:r>
            <a:r>
              <a:rPr lang="en-US" sz="2000" b="1" i="0" u="none" strike="noStrike" cap="none">
                <a:solidFill>
                  <a:schemeClr val="lt1"/>
                </a:solidFill>
                <a:latin typeface="Montserrat"/>
                <a:ea typeface="Montserrat"/>
                <a:cs typeface="Montserrat"/>
                <a:sym typeface="Montserrat"/>
              </a:rPr>
              <a:t> </a:t>
            </a:r>
            <a:r>
              <a:rPr lang="en-US" sz="2000" b="1" i="0" u="none" strike="noStrike" cap="none" err="1">
                <a:solidFill>
                  <a:schemeClr val="lt1"/>
                </a:solidFill>
                <a:latin typeface="Montserrat"/>
                <a:ea typeface="Montserrat"/>
                <a:cs typeface="Montserrat"/>
                <a:sym typeface="Montserrat"/>
              </a:rPr>
              <a:t>Phiêu</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76"/>
        <p:cNvGrpSpPr/>
        <p:nvPr/>
      </p:nvGrpSpPr>
      <p:grpSpPr>
        <a:xfrm>
          <a:off x="0" y="0"/>
          <a:ext cx="0" cy="0"/>
          <a:chOff x="0" y="0"/>
          <a:chExt cx="0" cy="0"/>
        </a:xfrm>
      </p:grpSpPr>
      <p:sp>
        <p:nvSpPr>
          <p:cNvPr id="77" name="Google Shape;77;p3"/>
          <p:cNvSpPr txBox="1">
            <a:spLocks noGrp="1"/>
          </p:cNvSpPr>
          <p:nvPr>
            <p:ph type="sldNum" idx="12"/>
          </p:nvPr>
        </p:nvSpPr>
        <p:spPr>
          <a:xfrm>
            <a:off x="8520924" y="4749900"/>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10</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0" name="Google Shape;89;p4">
            <a:extLst>
              <a:ext uri="{FF2B5EF4-FFF2-40B4-BE49-F238E27FC236}">
                <a16:creationId xmlns:a16="http://schemas.microsoft.com/office/drawing/2014/main" id="{C8B0E58D-5B42-48EA-AB32-192E6CB53709}"/>
              </a:ext>
            </a:extLst>
          </p:cNvPr>
          <p:cNvSpPr txBox="1">
            <a:spLocks/>
          </p:cNvSpPr>
          <p:nvPr/>
        </p:nvSpPr>
        <p:spPr>
          <a:xfrm>
            <a:off x="720000" y="534207"/>
            <a:ext cx="3621600" cy="6448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a:ln>
                  <a:noFill/>
                </a:ln>
                <a:solidFill>
                  <a:srgbClr val="FF9800"/>
                </a:solidFill>
                <a:effectLst/>
                <a:uLnTx/>
                <a:uFillTx/>
                <a:latin typeface="Montserrat"/>
                <a:sym typeface="Montserrat"/>
              </a:rPr>
              <a:t>PHÂN TÍCH ERD</a:t>
            </a:r>
            <a:endParaRPr kumimoji="0" lang="vi-VN" sz="3200" b="1" i="0" u="none" strike="noStrike" kern="0" cap="none" spc="0" normalizeH="0" baseline="0" noProof="0">
              <a:ln>
                <a:noFill/>
              </a:ln>
              <a:solidFill>
                <a:srgbClr val="FF9800"/>
              </a:solidFill>
              <a:effectLst/>
              <a:uLnTx/>
              <a:uFillTx/>
              <a:latin typeface="Montserrat"/>
              <a:sym typeface="Montserrat"/>
            </a:endParaRPr>
          </a:p>
        </p:txBody>
      </p:sp>
      <p:sp>
        <p:nvSpPr>
          <p:cNvPr id="2" name="TextBox 1">
            <a:extLst>
              <a:ext uri="{FF2B5EF4-FFF2-40B4-BE49-F238E27FC236}">
                <a16:creationId xmlns:a16="http://schemas.microsoft.com/office/drawing/2014/main" id="{963E59C1-37A2-4D9E-B113-EFCD8CE6439A}"/>
              </a:ext>
            </a:extLst>
          </p:cNvPr>
          <p:cNvSpPr txBox="1"/>
          <p:nvPr/>
        </p:nvSpPr>
        <p:spPr>
          <a:xfrm>
            <a:off x="770400" y="1806202"/>
            <a:ext cx="7898400" cy="707886"/>
          </a:xfrm>
          <a:prstGeom prst="rect">
            <a:avLst/>
          </a:prstGeom>
          <a:noFill/>
        </p:spPr>
        <p:txBody>
          <a:bodyPr wrap="square" rtlCol="0">
            <a:spAutoFit/>
          </a:bodyPr>
          <a:lstStyle/>
          <a:p>
            <a:r>
              <a:rPr lang="en-US" sz="2000" b="1">
                <a:latin typeface="Montserrat" panose="00000500000000000000" pitchFamily="2" charset="0"/>
              </a:rPr>
              <a:t>Sản phẩm: </a:t>
            </a:r>
            <a:r>
              <a:rPr lang="en-US" sz="2000">
                <a:latin typeface="Montserrat" panose="00000500000000000000" pitchFamily="2" charset="0"/>
              </a:rPr>
              <a:t>bao  gồm các thể loại, chứa số lượng từng mặt hàng, mỗi loại đến từ nhiều nhà cung cấp khác nhau.</a:t>
            </a:r>
          </a:p>
        </p:txBody>
      </p:sp>
      <p:sp>
        <p:nvSpPr>
          <p:cNvPr id="7" name="TextBox 6">
            <a:extLst>
              <a:ext uri="{FF2B5EF4-FFF2-40B4-BE49-F238E27FC236}">
                <a16:creationId xmlns:a16="http://schemas.microsoft.com/office/drawing/2014/main" id="{F911E8C9-9348-42E5-8A6B-2C53CCF75200}"/>
              </a:ext>
            </a:extLst>
          </p:cNvPr>
          <p:cNvSpPr txBox="1"/>
          <p:nvPr/>
        </p:nvSpPr>
        <p:spPr>
          <a:xfrm>
            <a:off x="770400" y="2714122"/>
            <a:ext cx="6359433" cy="400110"/>
          </a:xfrm>
          <a:prstGeom prst="rect">
            <a:avLst/>
          </a:prstGeom>
          <a:noFill/>
        </p:spPr>
        <p:txBody>
          <a:bodyPr wrap="none" rtlCol="0">
            <a:spAutoFit/>
          </a:bodyPr>
          <a:lstStyle/>
          <a:p>
            <a:r>
              <a:rPr lang="en-US" sz="2000" b="1">
                <a:latin typeface="Montserrat" panose="00000500000000000000" pitchFamily="2" charset="0"/>
              </a:rPr>
              <a:t>Tài khoản: </a:t>
            </a:r>
            <a:r>
              <a:rPr lang="en-US" sz="2000">
                <a:latin typeface="Montserrat" panose="00000500000000000000" pitchFamily="2" charset="0"/>
              </a:rPr>
              <a:t>có nhiều hóa đơn, sẽ được thống kê. </a:t>
            </a:r>
          </a:p>
        </p:txBody>
      </p:sp>
      <p:sp>
        <p:nvSpPr>
          <p:cNvPr id="8" name="TextBox 7">
            <a:extLst>
              <a:ext uri="{FF2B5EF4-FFF2-40B4-BE49-F238E27FC236}">
                <a16:creationId xmlns:a16="http://schemas.microsoft.com/office/drawing/2014/main" id="{DED10D24-780F-4633-9D52-4E0180B6450E}"/>
              </a:ext>
            </a:extLst>
          </p:cNvPr>
          <p:cNvSpPr txBox="1"/>
          <p:nvPr/>
        </p:nvSpPr>
        <p:spPr>
          <a:xfrm>
            <a:off x="770400" y="3514301"/>
            <a:ext cx="7444799" cy="707886"/>
          </a:xfrm>
          <a:prstGeom prst="rect">
            <a:avLst/>
          </a:prstGeom>
          <a:noFill/>
        </p:spPr>
        <p:txBody>
          <a:bodyPr wrap="square" rtlCol="0">
            <a:spAutoFit/>
          </a:bodyPr>
          <a:lstStyle/>
          <a:p>
            <a:r>
              <a:rPr lang="en-US" sz="2000" b="1">
                <a:latin typeface="Montserrat" panose="00000500000000000000" pitchFamily="2" charset="0"/>
              </a:rPr>
              <a:t>Tài khoản và sản phẩm: </a:t>
            </a:r>
            <a:r>
              <a:rPr lang="en-US" sz="2000">
                <a:latin typeface="Montserrat" panose="00000500000000000000" pitchFamily="2" charset="0"/>
              </a:rPr>
              <a:t>là mối quan hệ n-m là trung gian chứa giỏ hàng và các bình luận.</a:t>
            </a:r>
          </a:p>
        </p:txBody>
      </p:sp>
    </p:spTree>
    <p:extLst>
      <p:ext uri="{BB962C8B-B14F-4D97-AF65-F5344CB8AC3E}">
        <p14:creationId xmlns:p14="http://schemas.microsoft.com/office/powerpoint/2010/main" val="211731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91E63"/>
        </a:solidFill>
        <a:effectLst/>
      </p:bgPr>
    </p:bg>
    <p:spTree>
      <p:nvGrpSpPr>
        <p:cNvPr id="1" name="Shape 97"/>
        <p:cNvGrpSpPr/>
        <p:nvPr/>
      </p:nvGrpSpPr>
      <p:grpSpPr>
        <a:xfrm>
          <a:off x="0" y="0"/>
          <a:ext cx="0" cy="0"/>
          <a:chOff x="0" y="0"/>
          <a:chExt cx="0" cy="0"/>
        </a:xfrm>
      </p:grpSpPr>
      <p:sp>
        <p:nvSpPr>
          <p:cNvPr id="98" name="Google Shape;98;p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11</a:t>
            </a:fld>
            <a:endParaRPr/>
          </a:p>
        </p:txBody>
      </p:sp>
      <p:sp>
        <p:nvSpPr>
          <p:cNvPr id="143" name="Google Shape;143;p5"/>
          <p:cNvSpPr txBox="1"/>
          <p:nvPr/>
        </p:nvSpPr>
        <p:spPr>
          <a:xfrm>
            <a:off x="2172824" y="301572"/>
            <a:ext cx="3522376" cy="66458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b="1" i="0" u="none" strike="noStrike" cap="none" err="1">
                <a:solidFill>
                  <a:schemeClr val="accent4"/>
                </a:solidFill>
                <a:latin typeface="Montserrat"/>
                <a:ea typeface="Montserrat"/>
                <a:cs typeface="Montserrat"/>
                <a:sym typeface="Montserrat"/>
              </a:rPr>
              <a:t>LƯỢC</a:t>
            </a:r>
            <a:r>
              <a:rPr lang="en-US" sz="3200" b="1" i="0" u="none" strike="noStrike" cap="none">
                <a:solidFill>
                  <a:schemeClr val="accent4"/>
                </a:solidFill>
                <a:latin typeface="Montserrat"/>
                <a:ea typeface="Montserrat"/>
                <a:cs typeface="Montserrat"/>
                <a:sym typeface="Montserrat"/>
              </a:rPr>
              <a:t> </a:t>
            </a:r>
            <a:r>
              <a:rPr lang="en-US" sz="3200" b="1" i="0" u="none" strike="noStrike" cap="none" err="1">
                <a:solidFill>
                  <a:schemeClr val="accent4"/>
                </a:solidFill>
                <a:latin typeface="Montserrat"/>
                <a:ea typeface="Montserrat"/>
                <a:cs typeface="Montserrat"/>
                <a:sym typeface="Montserrat"/>
              </a:rPr>
              <a:t>ĐỒ</a:t>
            </a:r>
            <a:r>
              <a:rPr lang="en-US" sz="3200" b="1" i="0" u="none" strike="noStrike" cap="none">
                <a:solidFill>
                  <a:schemeClr val="accent4"/>
                </a:solidFill>
                <a:latin typeface="Montserrat"/>
                <a:ea typeface="Montserrat"/>
                <a:cs typeface="Montserrat"/>
                <a:sym typeface="Montserrat"/>
              </a:rPr>
              <a:t> </a:t>
            </a:r>
            <a:r>
              <a:rPr lang="en-US" sz="3200" b="1" i="0" u="none" strike="noStrike" cap="none" err="1">
                <a:solidFill>
                  <a:schemeClr val="accent4"/>
                </a:solidFill>
                <a:latin typeface="Montserrat"/>
                <a:ea typeface="Montserrat"/>
                <a:cs typeface="Montserrat"/>
                <a:sym typeface="Montserrat"/>
              </a:rPr>
              <a:t>DFD</a:t>
            </a:r>
            <a:endParaRPr sz="3200"/>
          </a:p>
        </p:txBody>
      </p:sp>
      <p:pic>
        <p:nvPicPr>
          <p:cNvPr id="6" name="Picture 5" descr="A group of colorful ovals with white text&#10;&#10;Description automatically generated">
            <a:extLst>
              <a:ext uri="{FF2B5EF4-FFF2-40B4-BE49-F238E27FC236}">
                <a16:creationId xmlns:a16="http://schemas.microsoft.com/office/drawing/2014/main" id="{A6F9DEB1-920A-4053-9C43-9B8B5EC121BB}"/>
              </a:ext>
            </a:extLst>
          </p:cNvPr>
          <p:cNvPicPr>
            <a:picLocks noChangeAspect="1"/>
          </p:cNvPicPr>
          <p:nvPr/>
        </p:nvPicPr>
        <p:blipFill>
          <a:blip r:embed="rId3"/>
          <a:stretch>
            <a:fillRect/>
          </a:stretch>
        </p:blipFill>
        <p:spPr>
          <a:xfrm>
            <a:off x="1257487" y="966152"/>
            <a:ext cx="5353050" cy="39909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B3B"/>
        </a:solidFill>
        <a:effectLst/>
      </p:bgPr>
    </p:bg>
    <p:spTree>
      <p:nvGrpSpPr>
        <p:cNvPr id="1" name="Shape 88"/>
        <p:cNvGrpSpPr/>
        <p:nvPr/>
      </p:nvGrpSpPr>
      <p:grpSpPr>
        <a:xfrm>
          <a:off x="0" y="0"/>
          <a:ext cx="0" cy="0"/>
          <a:chOff x="0" y="0"/>
          <a:chExt cx="0" cy="0"/>
        </a:xfrm>
      </p:grpSpPr>
      <p:sp>
        <p:nvSpPr>
          <p:cNvPr id="89" name="Google Shape;89;p4"/>
          <p:cNvSpPr txBox="1">
            <a:spLocks noGrp="1"/>
          </p:cNvSpPr>
          <p:nvPr>
            <p:ph type="ctrTitle" idx="4294967295"/>
          </p:nvPr>
        </p:nvSpPr>
        <p:spPr>
          <a:xfrm>
            <a:off x="1990903" y="457957"/>
            <a:ext cx="4651283" cy="64486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a:solidFill>
                  <a:srgbClr val="FFC000"/>
                </a:solidFill>
              </a:rPr>
              <a:t>PHÂN TÍCH DFD</a:t>
            </a:r>
            <a:endParaRPr sz="3200" b="1" i="0" u="none" strike="noStrike" cap="none">
              <a:solidFill>
                <a:srgbClr val="FFC000"/>
              </a:solidFill>
              <a:latin typeface="Montserrat"/>
              <a:ea typeface="Montserrat"/>
              <a:cs typeface="Montserrat"/>
              <a:sym typeface="Montserrat"/>
            </a:endParaRPr>
          </a:p>
        </p:txBody>
      </p:sp>
      <p:sp>
        <p:nvSpPr>
          <p:cNvPr id="90" name="Google Shape;90;p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12</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5" name="TextBox 4">
            <a:extLst>
              <a:ext uri="{FF2B5EF4-FFF2-40B4-BE49-F238E27FC236}">
                <a16:creationId xmlns:a16="http://schemas.microsoft.com/office/drawing/2014/main" id="{7265DB2C-3DE4-4A35-8E36-86AEFE3CBCD9}"/>
              </a:ext>
            </a:extLst>
          </p:cNvPr>
          <p:cNvSpPr txBox="1"/>
          <p:nvPr/>
        </p:nvSpPr>
        <p:spPr>
          <a:xfrm>
            <a:off x="748800" y="1640602"/>
            <a:ext cx="6278400" cy="1323439"/>
          </a:xfrm>
          <a:prstGeom prst="rect">
            <a:avLst/>
          </a:prstGeom>
          <a:noFill/>
        </p:spPr>
        <p:txBody>
          <a:bodyPr wrap="square" rtlCol="0">
            <a:spAutoFit/>
          </a:bodyPr>
          <a:lstStyle/>
          <a:p>
            <a:r>
              <a:rPr lang="en-US" sz="2000">
                <a:latin typeface="Montserrat" panose="00000500000000000000" pitchFamily="2" charset="0"/>
              </a:rPr>
              <a:t>Khách hàng đặt hàng </a:t>
            </a:r>
            <a:r>
              <a:rPr lang="en-US" sz="2000">
                <a:latin typeface="Montserrat" panose="00000500000000000000" pitchFamily="2" charset="0"/>
                <a:sym typeface="Wingdings" panose="05000000000000000000" pitchFamily="2" charset="2"/>
              </a:rPr>
              <a:t> Hợp lệ  Đủ số lượng trong kho  Lập hóa đơn cho khách hàng  Thu tiền  Lưu hóa đơn  Giao hàng  Thống kê bằng toàn dữ liệu.</a:t>
            </a:r>
            <a:endParaRPr lang="en-US" sz="2000">
              <a:latin typeface="Montserrat" panose="00000500000000000000" pitchFamily="2" charset="0"/>
            </a:endParaRPr>
          </a:p>
        </p:txBody>
      </p:sp>
      <p:sp>
        <p:nvSpPr>
          <p:cNvPr id="6" name="TextBox 5">
            <a:extLst>
              <a:ext uri="{FF2B5EF4-FFF2-40B4-BE49-F238E27FC236}">
                <a16:creationId xmlns:a16="http://schemas.microsoft.com/office/drawing/2014/main" id="{58CFC937-99C0-4303-BC42-731D7CC45BC9}"/>
              </a:ext>
            </a:extLst>
          </p:cNvPr>
          <p:cNvSpPr txBox="1"/>
          <p:nvPr/>
        </p:nvSpPr>
        <p:spPr>
          <a:xfrm>
            <a:off x="748800" y="3089002"/>
            <a:ext cx="6278400" cy="707886"/>
          </a:xfrm>
          <a:prstGeom prst="rect">
            <a:avLst/>
          </a:prstGeom>
          <a:noFill/>
        </p:spPr>
        <p:txBody>
          <a:bodyPr wrap="square" rtlCol="0">
            <a:spAutoFit/>
          </a:bodyPr>
          <a:lstStyle/>
          <a:p>
            <a:r>
              <a:rPr lang="en-US" sz="2000">
                <a:latin typeface="Montserrat" panose="00000500000000000000" pitchFamily="2" charset="0"/>
              </a:rPr>
              <a:t>Nếu một trong các bước trên không hợp lệ sẽ dừng quy trình và báo lỗi cho người dùng.</a:t>
            </a:r>
          </a:p>
        </p:txBody>
      </p:sp>
    </p:spTree>
    <p:extLst>
      <p:ext uri="{BB962C8B-B14F-4D97-AF65-F5344CB8AC3E}">
        <p14:creationId xmlns:p14="http://schemas.microsoft.com/office/powerpoint/2010/main" val="3933912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13</a:t>
            </a:fld>
            <a:endParaRPr/>
          </a:p>
        </p:txBody>
      </p:sp>
      <p:sp>
        <p:nvSpPr>
          <p:cNvPr id="3" name="Google Shape;89;p4">
            <a:extLst>
              <a:ext uri="{FF2B5EF4-FFF2-40B4-BE49-F238E27FC236}">
                <a16:creationId xmlns:a16="http://schemas.microsoft.com/office/drawing/2014/main" id="{A9FE0A75-475E-E64B-AE61-3E68B927EC6D}"/>
              </a:ext>
            </a:extLst>
          </p:cNvPr>
          <p:cNvSpPr txBox="1">
            <a:spLocks/>
          </p:cNvSpPr>
          <p:nvPr/>
        </p:nvSpPr>
        <p:spPr>
          <a:xfrm>
            <a:off x="864001" y="540203"/>
            <a:ext cx="5395722" cy="54275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r>
              <a:rPr lang="en-US" sz="3200">
                <a:solidFill>
                  <a:srgbClr val="00B050"/>
                </a:solidFill>
              </a:rPr>
              <a:t>UI - TRANG CHỦ (ĐẦU)</a:t>
            </a:r>
            <a:endParaRPr lang="vi-VN" sz="3200">
              <a:solidFill>
                <a:srgbClr val="00B050"/>
              </a:solidFill>
            </a:endParaRPr>
          </a:p>
        </p:txBody>
      </p:sp>
      <p:pic>
        <p:nvPicPr>
          <p:cNvPr id="5" name="Picture 4" descr="A screenshot of a computer&#10;&#10;Description automatically generated">
            <a:extLst>
              <a:ext uri="{FF2B5EF4-FFF2-40B4-BE49-F238E27FC236}">
                <a16:creationId xmlns:a16="http://schemas.microsoft.com/office/drawing/2014/main" id="{51E092E4-7B4B-4111-9C08-D16A3966F0D8}"/>
              </a:ext>
            </a:extLst>
          </p:cNvPr>
          <p:cNvPicPr>
            <a:picLocks noChangeAspect="1"/>
          </p:cNvPicPr>
          <p:nvPr/>
        </p:nvPicPr>
        <p:blipFill>
          <a:blip r:embed="rId3"/>
          <a:stretch>
            <a:fillRect/>
          </a:stretch>
        </p:blipFill>
        <p:spPr>
          <a:xfrm>
            <a:off x="731138" y="1353600"/>
            <a:ext cx="6130463" cy="3552607"/>
          </a:xfrm>
          <a:prstGeom prst="rect">
            <a:avLst/>
          </a:prstGeom>
        </p:spPr>
      </p:pic>
    </p:spTree>
    <p:extLst>
      <p:ext uri="{BB962C8B-B14F-4D97-AF65-F5344CB8AC3E}">
        <p14:creationId xmlns:p14="http://schemas.microsoft.com/office/powerpoint/2010/main" val="864614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154"/>
        <p:cNvGrpSpPr/>
        <p:nvPr/>
      </p:nvGrpSpPr>
      <p:grpSpPr>
        <a:xfrm>
          <a:off x="0" y="0"/>
          <a:ext cx="0" cy="0"/>
          <a:chOff x="0" y="0"/>
          <a:chExt cx="0" cy="0"/>
        </a:xfrm>
      </p:grpSpPr>
      <p:sp>
        <p:nvSpPr>
          <p:cNvPr id="155" name="Google Shape;155;p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14</a:t>
            </a:fld>
            <a:endParaRPr/>
          </a:p>
        </p:txBody>
      </p:sp>
      <p:sp>
        <p:nvSpPr>
          <p:cNvPr id="156" name="Google Shape;156;p7"/>
          <p:cNvSpPr txBox="1"/>
          <p:nvPr/>
        </p:nvSpPr>
        <p:spPr>
          <a:xfrm>
            <a:off x="788087" y="570843"/>
            <a:ext cx="5244512" cy="5625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b="1" i="0" u="none" strike="noStrike" cap="none">
                <a:solidFill>
                  <a:srgbClr val="7030A0"/>
                </a:solidFill>
                <a:latin typeface="Montserrat"/>
                <a:ea typeface="Montserrat"/>
                <a:cs typeface="Montserrat"/>
                <a:sym typeface="Montserrat"/>
              </a:rPr>
              <a:t>UI - TRANG CHỦ (CUỐI)</a:t>
            </a:r>
            <a:endParaRPr sz="3200"/>
          </a:p>
        </p:txBody>
      </p:sp>
      <p:pic>
        <p:nvPicPr>
          <p:cNvPr id="5" name="Picture 4" descr="A screenshot of a computer&#10;&#10;Description automatically generated">
            <a:extLst>
              <a:ext uri="{FF2B5EF4-FFF2-40B4-BE49-F238E27FC236}">
                <a16:creationId xmlns:a16="http://schemas.microsoft.com/office/drawing/2014/main" id="{DBFF1629-06BE-4EE2-A563-D24543AD1914}"/>
              </a:ext>
            </a:extLst>
          </p:cNvPr>
          <p:cNvPicPr>
            <a:picLocks noChangeAspect="1"/>
          </p:cNvPicPr>
          <p:nvPr/>
        </p:nvPicPr>
        <p:blipFill>
          <a:blip r:embed="rId3"/>
          <a:stretch>
            <a:fillRect/>
          </a:stretch>
        </p:blipFill>
        <p:spPr>
          <a:xfrm>
            <a:off x="788087" y="1397839"/>
            <a:ext cx="6123913" cy="354881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189"/>
        <p:cNvGrpSpPr/>
        <p:nvPr/>
      </p:nvGrpSpPr>
      <p:grpSpPr>
        <a:xfrm>
          <a:off x="0" y="0"/>
          <a:ext cx="0" cy="0"/>
          <a:chOff x="0" y="0"/>
          <a:chExt cx="0" cy="0"/>
        </a:xfrm>
      </p:grpSpPr>
      <p:sp>
        <p:nvSpPr>
          <p:cNvPr id="190" name="Google Shape;190;p1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15</a:t>
            </a:fld>
            <a:endParaRPr/>
          </a:p>
        </p:txBody>
      </p:sp>
      <p:sp>
        <p:nvSpPr>
          <p:cNvPr id="2" name="Google Shape;171;p9">
            <a:extLst>
              <a:ext uri="{FF2B5EF4-FFF2-40B4-BE49-F238E27FC236}">
                <a16:creationId xmlns:a16="http://schemas.microsoft.com/office/drawing/2014/main" id="{979D67FD-5AD8-0099-97F3-9883DC8E3E6B}"/>
              </a:ext>
            </a:extLst>
          </p:cNvPr>
          <p:cNvSpPr txBox="1"/>
          <p:nvPr/>
        </p:nvSpPr>
        <p:spPr>
          <a:xfrm>
            <a:off x="648001" y="379249"/>
            <a:ext cx="6595200" cy="736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b="1">
                <a:solidFill>
                  <a:srgbClr val="0070C0"/>
                </a:solidFill>
                <a:latin typeface="Montserrat"/>
                <a:sym typeface="Montserrat"/>
              </a:rPr>
              <a:t>UI - TRANG </a:t>
            </a:r>
            <a:r>
              <a:rPr lang="en-US" sz="3200" b="1" err="1">
                <a:solidFill>
                  <a:srgbClr val="0070C0"/>
                </a:solidFill>
                <a:latin typeface="Montserrat"/>
                <a:sym typeface="Montserrat"/>
              </a:rPr>
              <a:t>SẢN</a:t>
            </a:r>
            <a:r>
              <a:rPr lang="en-US" sz="3200" b="1">
                <a:solidFill>
                  <a:srgbClr val="0070C0"/>
                </a:solidFill>
                <a:latin typeface="Montserrat"/>
                <a:sym typeface="Montserrat"/>
              </a:rPr>
              <a:t> </a:t>
            </a:r>
            <a:r>
              <a:rPr lang="en-US" sz="3200" b="1" err="1">
                <a:solidFill>
                  <a:srgbClr val="0070C0"/>
                </a:solidFill>
                <a:latin typeface="Montserrat"/>
                <a:sym typeface="Montserrat"/>
              </a:rPr>
              <a:t>PHẨM</a:t>
            </a:r>
            <a:endParaRPr lang="en-US" sz="3200" b="1">
              <a:solidFill>
                <a:srgbClr val="0070C0"/>
              </a:solidFill>
              <a:latin typeface="Montserrat"/>
              <a:sym typeface="Montserrat"/>
            </a:endParaRPr>
          </a:p>
        </p:txBody>
      </p:sp>
      <p:pic>
        <p:nvPicPr>
          <p:cNvPr id="10" name="Picture 9" descr="A screenshot of a computer&#10;&#10;Description automatically generated">
            <a:extLst>
              <a:ext uri="{FF2B5EF4-FFF2-40B4-BE49-F238E27FC236}">
                <a16:creationId xmlns:a16="http://schemas.microsoft.com/office/drawing/2014/main" id="{19939165-2325-4F92-BA44-0E4DEE2729A7}"/>
              </a:ext>
            </a:extLst>
          </p:cNvPr>
          <p:cNvPicPr>
            <a:picLocks noChangeAspect="1"/>
          </p:cNvPicPr>
          <p:nvPr/>
        </p:nvPicPr>
        <p:blipFill>
          <a:blip r:embed="rId3"/>
          <a:stretch>
            <a:fillRect/>
          </a:stretch>
        </p:blipFill>
        <p:spPr>
          <a:xfrm>
            <a:off x="648001" y="1307507"/>
            <a:ext cx="6213528" cy="3600744"/>
          </a:xfrm>
          <a:prstGeom prst="rect">
            <a:avLst/>
          </a:prstGeom>
        </p:spPr>
      </p:pic>
    </p:spTree>
    <p:extLst>
      <p:ext uri="{BB962C8B-B14F-4D97-AF65-F5344CB8AC3E}">
        <p14:creationId xmlns:p14="http://schemas.microsoft.com/office/powerpoint/2010/main" val="578399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4336"/>
        </a:solidFill>
        <a:effectLst/>
      </p:bgPr>
    </p:bg>
    <p:spTree>
      <p:nvGrpSpPr>
        <p:cNvPr id="1" name="Shape 147"/>
        <p:cNvGrpSpPr/>
        <p:nvPr/>
      </p:nvGrpSpPr>
      <p:grpSpPr>
        <a:xfrm>
          <a:off x="0" y="0"/>
          <a:ext cx="0" cy="0"/>
          <a:chOff x="0" y="0"/>
          <a:chExt cx="0" cy="0"/>
        </a:xfrm>
      </p:grpSpPr>
      <p:sp>
        <p:nvSpPr>
          <p:cNvPr id="148" name="Google Shape;148;p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16</a:t>
            </a:fld>
            <a:endParaRPr/>
          </a:p>
        </p:txBody>
      </p:sp>
      <p:sp>
        <p:nvSpPr>
          <p:cNvPr id="149" name="Google Shape;149;p6"/>
          <p:cNvSpPr txBox="1"/>
          <p:nvPr/>
        </p:nvSpPr>
        <p:spPr>
          <a:xfrm>
            <a:off x="813600" y="428307"/>
            <a:ext cx="5911201" cy="68117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b="1" i="0" u="none" strike="noStrike" cap="none">
                <a:solidFill>
                  <a:srgbClr val="FF0000"/>
                </a:solidFill>
                <a:latin typeface="Montserrat"/>
                <a:ea typeface="Montserrat"/>
                <a:cs typeface="Montserrat"/>
                <a:sym typeface="Montserrat"/>
              </a:rPr>
              <a:t>UI – </a:t>
            </a:r>
            <a:r>
              <a:rPr lang="en-US" sz="3200" b="1" i="0" u="none" strike="noStrike" cap="none" err="1">
                <a:solidFill>
                  <a:srgbClr val="FF0000"/>
                </a:solidFill>
                <a:latin typeface="Montserrat"/>
                <a:ea typeface="Montserrat"/>
                <a:cs typeface="Montserrat"/>
                <a:sym typeface="Montserrat"/>
              </a:rPr>
              <a:t>TỔNG</a:t>
            </a:r>
            <a:r>
              <a:rPr lang="en-US" sz="3200" b="1" i="0" u="none" strike="noStrike" cap="none">
                <a:solidFill>
                  <a:srgbClr val="FF0000"/>
                </a:solidFill>
                <a:latin typeface="Montserrat"/>
                <a:ea typeface="Montserrat"/>
                <a:cs typeface="Montserrat"/>
                <a:sym typeface="Montserrat"/>
              </a:rPr>
              <a:t> QUAN ADMIN</a:t>
            </a:r>
            <a:endParaRPr sz="3200"/>
          </a:p>
        </p:txBody>
      </p:sp>
      <p:pic>
        <p:nvPicPr>
          <p:cNvPr id="7" name="Picture 6" descr="A group of colorful squares&#10;&#10;Description automatically generated">
            <a:extLst>
              <a:ext uri="{FF2B5EF4-FFF2-40B4-BE49-F238E27FC236}">
                <a16:creationId xmlns:a16="http://schemas.microsoft.com/office/drawing/2014/main" id="{B42906FE-53DC-4B85-A119-B7152790F59F}"/>
              </a:ext>
            </a:extLst>
          </p:cNvPr>
          <p:cNvPicPr>
            <a:picLocks noChangeAspect="1"/>
          </p:cNvPicPr>
          <p:nvPr/>
        </p:nvPicPr>
        <p:blipFill>
          <a:blip r:embed="rId3"/>
          <a:stretch>
            <a:fillRect/>
          </a:stretch>
        </p:blipFill>
        <p:spPr>
          <a:xfrm>
            <a:off x="813600" y="1217788"/>
            <a:ext cx="6095011" cy="35320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B3B"/>
        </a:solidFill>
        <a:effectLst/>
      </p:bgPr>
    </p:bg>
    <p:spTree>
      <p:nvGrpSpPr>
        <p:cNvPr id="1" name="Shape 88"/>
        <p:cNvGrpSpPr/>
        <p:nvPr/>
      </p:nvGrpSpPr>
      <p:grpSpPr>
        <a:xfrm>
          <a:off x="0" y="0"/>
          <a:ext cx="0" cy="0"/>
          <a:chOff x="0" y="0"/>
          <a:chExt cx="0" cy="0"/>
        </a:xfrm>
      </p:grpSpPr>
      <p:sp>
        <p:nvSpPr>
          <p:cNvPr id="89" name="Google Shape;89;p4"/>
          <p:cNvSpPr txBox="1">
            <a:spLocks noGrp="1"/>
          </p:cNvSpPr>
          <p:nvPr>
            <p:ph type="ctrTitle" idx="4294967295"/>
          </p:nvPr>
        </p:nvSpPr>
        <p:spPr>
          <a:xfrm>
            <a:off x="754543" y="357157"/>
            <a:ext cx="4651283" cy="64486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a:solidFill>
                  <a:srgbClr val="FFC000"/>
                </a:solidFill>
              </a:rPr>
              <a:t>UI – CRUD CHUNG</a:t>
            </a:r>
            <a:endParaRPr sz="3200" b="1" i="0" u="none" strike="noStrike" cap="none">
              <a:solidFill>
                <a:srgbClr val="FFC000"/>
              </a:solidFill>
              <a:latin typeface="Montserrat"/>
              <a:ea typeface="Montserrat"/>
              <a:cs typeface="Montserrat"/>
              <a:sym typeface="Montserrat"/>
            </a:endParaRPr>
          </a:p>
        </p:txBody>
      </p:sp>
      <p:sp>
        <p:nvSpPr>
          <p:cNvPr id="90" name="Google Shape;90;p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17</a:t>
            </a:fld>
            <a:endParaRPr kumimoji="0" sz="1300" b="1" i="0" u="none" strike="noStrike" kern="0" cap="none" spc="0" normalizeH="0" baseline="0" noProof="0">
              <a:ln>
                <a:noFill/>
              </a:ln>
              <a:solidFill>
                <a:srgbClr val="FFFFFF"/>
              </a:solidFill>
              <a:effectLst/>
              <a:uLnTx/>
              <a:uFillTx/>
              <a:latin typeface="Montserrat"/>
              <a:sym typeface="Montserrat"/>
            </a:endParaRPr>
          </a:p>
        </p:txBody>
      </p:sp>
      <p:pic>
        <p:nvPicPr>
          <p:cNvPr id="3" name="Picture 2" descr="A screenshot of a computer&#10;&#10;Description automatically generated">
            <a:extLst>
              <a:ext uri="{FF2B5EF4-FFF2-40B4-BE49-F238E27FC236}">
                <a16:creationId xmlns:a16="http://schemas.microsoft.com/office/drawing/2014/main" id="{78BC5BDC-FC9C-42C8-8782-013B340EC2D8}"/>
              </a:ext>
            </a:extLst>
          </p:cNvPr>
          <p:cNvPicPr>
            <a:picLocks noChangeAspect="1"/>
          </p:cNvPicPr>
          <p:nvPr/>
        </p:nvPicPr>
        <p:blipFill>
          <a:blip r:embed="rId3"/>
          <a:stretch>
            <a:fillRect/>
          </a:stretch>
        </p:blipFill>
        <p:spPr>
          <a:xfrm>
            <a:off x="754543" y="1084576"/>
            <a:ext cx="6387857" cy="3701767"/>
          </a:xfrm>
          <a:prstGeom prst="rect">
            <a:avLst/>
          </a:prstGeom>
        </p:spPr>
      </p:pic>
    </p:spTree>
    <p:extLst>
      <p:ext uri="{BB962C8B-B14F-4D97-AF65-F5344CB8AC3E}">
        <p14:creationId xmlns:p14="http://schemas.microsoft.com/office/powerpoint/2010/main" val="3851434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189"/>
        <p:cNvGrpSpPr/>
        <p:nvPr/>
      </p:nvGrpSpPr>
      <p:grpSpPr>
        <a:xfrm>
          <a:off x="0" y="0"/>
          <a:ext cx="0" cy="0"/>
          <a:chOff x="0" y="0"/>
          <a:chExt cx="0" cy="0"/>
        </a:xfrm>
      </p:grpSpPr>
      <p:sp>
        <p:nvSpPr>
          <p:cNvPr id="190" name="Google Shape;190;p1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18</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2" name="Google Shape;171;p9">
            <a:extLst>
              <a:ext uri="{FF2B5EF4-FFF2-40B4-BE49-F238E27FC236}">
                <a16:creationId xmlns:a16="http://schemas.microsoft.com/office/drawing/2014/main" id="{979D67FD-5AD8-0099-97F3-9883DC8E3E6B}"/>
              </a:ext>
            </a:extLst>
          </p:cNvPr>
          <p:cNvSpPr txBox="1"/>
          <p:nvPr/>
        </p:nvSpPr>
        <p:spPr>
          <a:xfrm>
            <a:off x="2120576" y="519138"/>
            <a:ext cx="3236224" cy="644722"/>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a:ln>
                  <a:noFill/>
                </a:ln>
                <a:solidFill>
                  <a:srgbClr val="0070C0"/>
                </a:solidFill>
                <a:effectLst/>
                <a:uLnTx/>
                <a:uFillTx/>
                <a:latin typeface="Montserrat"/>
                <a:cs typeface="Arial"/>
                <a:sym typeface="Montserrat"/>
              </a:rPr>
              <a:t>CHATBOX UI</a:t>
            </a:r>
            <a:endParaRPr kumimoji="0" sz="3200" b="0" i="0" u="none" strike="noStrike" kern="0" cap="none" spc="0" normalizeH="0" baseline="0" noProof="0">
              <a:ln>
                <a:noFill/>
              </a:ln>
              <a:solidFill>
                <a:srgbClr val="0070C0"/>
              </a:solidFill>
              <a:effectLst/>
              <a:uLnTx/>
              <a:uFillTx/>
              <a:latin typeface="Arial"/>
              <a:cs typeface="Arial"/>
              <a:sym typeface="Arial"/>
            </a:endParaRPr>
          </a:p>
        </p:txBody>
      </p:sp>
      <p:pic>
        <p:nvPicPr>
          <p:cNvPr id="5" name="Picture 4" descr="A screen shot of a message&#10;&#10;Description automatically generated">
            <a:extLst>
              <a:ext uri="{FF2B5EF4-FFF2-40B4-BE49-F238E27FC236}">
                <a16:creationId xmlns:a16="http://schemas.microsoft.com/office/drawing/2014/main" id="{2186E38F-FF9A-4569-9806-AFE000331D26}"/>
              </a:ext>
            </a:extLst>
          </p:cNvPr>
          <p:cNvPicPr>
            <a:picLocks noChangeAspect="1"/>
          </p:cNvPicPr>
          <p:nvPr/>
        </p:nvPicPr>
        <p:blipFill>
          <a:blip r:embed="rId3"/>
          <a:stretch>
            <a:fillRect/>
          </a:stretch>
        </p:blipFill>
        <p:spPr>
          <a:xfrm>
            <a:off x="874976" y="1482398"/>
            <a:ext cx="5540224" cy="3065853"/>
          </a:xfrm>
          <a:prstGeom prst="rect">
            <a:avLst/>
          </a:prstGeom>
        </p:spPr>
      </p:pic>
      <p:pic>
        <p:nvPicPr>
          <p:cNvPr id="1028" name="Picture 4" descr="ChatGPT - Wikipedia">
            <a:extLst>
              <a:ext uri="{FF2B5EF4-FFF2-40B4-BE49-F238E27FC236}">
                <a16:creationId xmlns:a16="http://schemas.microsoft.com/office/drawing/2014/main" id="{7B1FA936-FADD-4B15-8146-0610C714CA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976" y="258313"/>
            <a:ext cx="1023672" cy="102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565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168"/>
        <p:cNvGrpSpPr/>
        <p:nvPr/>
      </p:nvGrpSpPr>
      <p:grpSpPr>
        <a:xfrm>
          <a:off x="0" y="0"/>
          <a:ext cx="0" cy="0"/>
          <a:chOff x="0" y="0"/>
          <a:chExt cx="0" cy="0"/>
        </a:xfrm>
      </p:grpSpPr>
      <p:sp>
        <p:nvSpPr>
          <p:cNvPr id="169" name="Google Shape;169;p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19</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71" name="Google Shape;171;p9"/>
          <p:cNvSpPr txBox="1"/>
          <p:nvPr/>
        </p:nvSpPr>
        <p:spPr>
          <a:xfrm>
            <a:off x="1754943" y="476130"/>
            <a:ext cx="2572257" cy="698400"/>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a:ln>
                  <a:noFill/>
                </a:ln>
                <a:solidFill>
                  <a:srgbClr val="00B050"/>
                </a:solidFill>
                <a:effectLst/>
                <a:uLnTx/>
                <a:uFillTx/>
                <a:latin typeface="Montserrat"/>
                <a:cs typeface="Arial"/>
                <a:sym typeface="Montserrat"/>
              </a:rPr>
              <a:t>RSS NEWS</a:t>
            </a:r>
            <a:endParaRPr kumimoji="0" lang="en-US" sz="3200" b="0" i="0" u="none" strike="noStrike" kern="0" cap="none" spc="0" normalizeH="0" baseline="0" noProof="0">
              <a:ln>
                <a:noFill/>
              </a:ln>
              <a:solidFill>
                <a:srgbClr val="00B050"/>
              </a:solidFill>
              <a:effectLst/>
              <a:uLnTx/>
              <a:uFillTx/>
              <a:latin typeface="Arial"/>
              <a:cs typeface="Arial"/>
              <a:sym typeface="Arial"/>
            </a:endParaRPr>
          </a:p>
        </p:txBody>
      </p:sp>
      <p:pic>
        <p:nvPicPr>
          <p:cNvPr id="2052" name="Picture 4" descr="RSS | Slack App Directory">
            <a:extLst>
              <a:ext uri="{FF2B5EF4-FFF2-40B4-BE49-F238E27FC236}">
                <a16:creationId xmlns:a16="http://schemas.microsoft.com/office/drawing/2014/main" id="{2F6FCC1D-F7E7-4C6A-86C2-BC16321A3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343" y="272401"/>
            <a:ext cx="1105858" cy="11058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green and pink rectangular shapes&#10;&#10;Description automatically generated">
            <a:extLst>
              <a:ext uri="{FF2B5EF4-FFF2-40B4-BE49-F238E27FC236}">
                <a16:creationId xmlns:a16="http://schemas.microsoft.com/office/drawing/2014/main" id="{B6976439-09A4-4BDC-9932-FC4E5CB51704}"/>
              </a:ext>
            </a:extLst>
          </p:cNvPr>
          <p:cNvPicPr>
            <a:picLocks noChangeAspect="1"/>
          </p:cNvPicPr>
          <p:nvPr/>
        </p:nvPicPr>
        <p:blipFill>
          <a:blip r:embed="rId4"/>
          <a:stretch>
            <a:fillRect/>
          </a:stretch>
        </p:blipFill>
        <p:spPr>
          <a:xfrm>
            <a:off x="620887" y="1501826"/>
            <a:ext cx="5915025" cy="3248025"/>
          </a:xfrm>
          <a:prstGeom prst="rect">
            <a:avLst/>
          </a:prstGeom>
        </p:spPr>
      </p:pic>
    </p:spTree>
    <p:extLst>
      <p:ext uri="{BB962C8B-B14F-4D97-AF65-F5344CB8AC3E}">
        <p14:creationId xmlns:p14="http://schemas.microsoft.com/office/powerpoint/2010/main" val="3945586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168"/>
        <p:cNvGrpSpPr/>
        <p:nvPr/>
      </p:nvGrpSpPr>
      <p:grpSpPr>
        <a:xfrm>
          <a:off x="0" y="0"/>
          <a:ext cx="0" cy="0"/>
          <a:chOff x="0" y="0"/>
          <a:chExt cx="0" cy="0"/>
        </a:xfrm>
      </p:grpSpPr>
      <p:sp>
        <p:nvSpPr>
          <p:cNvPr id="169" name="Google Shape;169;p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2</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71" name="Google Shape;171;p9"/>
          <p:cNvSpPr txBox="1"/>
          <p:nvPr/>
        </p:nvSpPr>
        <p:spPr>
          <a:xfrm>
            <a:off x="1121343" y="352788"/>
            <a:ext cx="5997600" cy="632137"/>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lang="en-US" sz="3200" b="1" err="1">
                <a:solidFill>
                  <a:srgbClr val="00B050"/>
                </a:solidFill>
                <a:latin typeface="Montserrat"/>
                <a:sym typeface="Montserrat"/>
              </a:rPr>
              <a:t>DANH</a:t>
            </a:r>
            <a:r>
              <a:rPr lang="en-US" sz="3200" b="1">
                <a:solidFill>
                  <a:srgbClr val="00B050"/>
                </a:solidFill>
                <a:latin typeface="Montserrat"/>
                <a:sym typeface="Montserrat"/>
              </a:rPr>
              <a:t> </a:t>
            </a:r>
            <a:r>
              <a:rPr lang="en-US" sz="3200" b="1" err="1">
                <a:solidFill>
                  <a:srgbClr val="00B050"/>
                </a:solidFill>
                <a:latin typeface="Montserrat"/>
                <a:sym typeface="Montserrat"/>
              </a:rPr>
              <a:t>SÁCH</a:t>
            </a:r>
            <a:r>
              <a:rPr lang="en-US" sz="3200" b="1">
                <a:solidFill>
                  <a:srgbClr val="00B050"/>
                </a:solidFill>
                <a:latin typeface="Montserrat"/>
                <a:sym typeface="Montserrat"/>
              </a:rPr>
              <a:t> </a:t>
            </a:r>
            <a:r>
              <a:rPr lang="en-US" sz="3200" b="1" err="1">
                <a:solidFill>
                  <a:srgbClr val="00B050"/>
                </a:solidFill>
                <a:latin typeface="Montserrat"/>
                <a:sym typeface="Montserrat"/>
              </a:rPr>
              <a:t>THÀNH</a:t>
            </a:r>
            <a:r>
              <a:rPr lang="en-US" sz="3200" b="1">
                <a:solidFill>
                  <a:srgbClr val="00B050"/>
                </a:solidFill>
                <a:latin typeface="Montserrat"/>
                <a:sym typeface="Montserrat"/>
              </a:rPr>
              <a:t> </a:t>
            </a:r>
            <a:r>
              <a:rPr lang="en-US" sz="3200" b="1" err="1">
                <a:solidFill>
                  <a:srgbClr val="00B050"/>
                </a:solidFill>
                <a:latin typeface="Montserrat"/>
                <a:sym typeface="Montserrat"/>
              </a:rPr>
              <a:t>VIÊN</a:t>
            </a:r>
            <a:endParaRPr kumimoji="0" sz="3200" b="0" i="0" u="none" strike="noStrike" kern="0" cap="none" spc="0" normalizeH="0" baseline="0" noProof="0">
              <a:ln>
                <a:noFill/>
              </a:ln>
              <a:solidFill>
                <a:srgbClr val="00B050"/>
              </a:solidFill>
              <a:effectLst/>
              <a:uLnTx/>
              <a:uFillTx/>
              <a:latin typeface="Arial"/>
              <a:cs typeface="Arial"/>
              <a:sym typeface="Arial"/>
            </a:endParaRPr>
          </a:p>
        </p:txBody>
      </p:sp>
      <p:pic>
        <p:nvPicPr>
          <p:cNvPr id="4" name="Picture 3" descr="A person in a suit and tie standing next to a statue of a hand&#10;&#10;Description automatically generated">
            <a:extLst>
              <a:ext uri="{FF2B5EF4-FFF2-40B4-BE49-F238E27FC236}">
                <a16:creationId xmlns:a16="http://schemas.microsoft.com/office/drawing/2014/main" id="{AFE39407-C163-4C3A-A12B-978F7D3925F3}"/>
              </a:ext>
            </a:extLst>
          </p:cNvPr>
          <p:cNvPicPr>
            <a:picLocks noChangeAspect="1"/>
          </p:cNvPicPr>
          <p:nvPr/>
        </p:nvPicPr>
        <p:blipFill>
          <a:blip r:embed="rId3"/>
          <a:stretch>
            <a:fillRect/>
          </a:stretch>
        </p:blipFill>
        <p:spPr>
          <a:xfrm>
            <a:off x="948762" y="1432416"/>
            <a:ext cx="1266299" cy="1276134"/>
          </a:xfrm>
          <a:prstGeom prst="rect">
            <a:avLst/>
          </a:prstGeom>
        </p:spPr>
      </p:pic>
      <p:pic>
        <p:nvPicPr>
          <p:cNvPr id="5" name="Picture 4" descr="A person wearing glasses&#10;&#10;Description automatically generated">
            <a:extLst>
              <a:ext uri="{FF2B5EF4-FFF2-40B4-BE49-F238E27FC236}">
                <a16:creationId xmlns:a16="http://schemas.microsoft.com/office/drawing/2014/main" id="{670A98FA-CA7F-4D05-B8BC-FE05BB42EF1A}"/>
              </a:ext>
            </a:extLst>
          </p:cNvPr>
          <p:cNvPicPr>
            <a:picLocks noChangeAspect="1"/>
          </p:cNvPicPr>
          <p:nvPr/>
        </p:nvPicPr>
        <p:blipFill>
          <a:blip r:embed="rId4"/>
          <a:stretch>
            <a:fillRect/>
          </a:stretch>
        </p:blipFill>
        <p:spPr>
          <a:xfrm>
            <a:off x="3160816" y="1432416"/>
            <a:ext cx="1212562" cy="1276134"/>
          </a:xfrm>
          <a:prstGeom prst="rect">
            <a:avLst/>
          </a:prstGeom>
        </p:spPr>
      </p:pic>
      <p:pic>
        <p:nvPicPr>
          <p:cNvPr id="6" name="Picture 5" descr="A screenshot of a person taking a selfie&#10;&#10;Description automatically generated">
            <a:extLst>
              <a:ext uri="{FF2B5EF4-FFF2-40B4-BE49-F238E27FC236}">
                <a16:creationId xmlns:a16="http://schemas.microsoft.com/office/drawing/2014/main" id="{1D721F35-A8B2-403D-8547-BC491C8CAA75}"/>
              </a:ext>
            </a:extLst>
          </p:cNvPr>
          <p:cNvPicPr>
            <a:picLocks noChangeAspect="1"/>
          </p:cNvPicPr>
          <p:nvPr/>
        </p:nvPicPr>
        <p:blipFill>
          <a:blip r:embed="rId5"/>
          <a:stretch>
            <a:fillRect/>
          </a:stretch>
        </p:blipFill>
        <p:spPr>
          <a:xfrm>
            <a:off x="5410691" y="1437628"/>
            <a:ext cx="1274365" cy="1270921"/>
          </a:xfrm>
          <a:prstGeom prst="rect">
            <a:avLst/>
          </a:prstGeom>
        </p:spPr>
      </p:pic>
      <p:pic>
        <p:nvPicPr>
          <p:cNvPr id="7" name="Picture 6" descr="A person smiling at the camera&#10;&#10;Description automatically generated">
            <a:extLst>
              <a:ext uri="{FF2B5EF4-FFF2-40B4-BE49-F238E27FC236}">
                <a16:creationId xmlns:a16="http://schemas.microsoft.com/office/drawing/2014/main" id="{DDC3BC1D-881D-48CA-B6EE-B0E6286DCBB3}"/>
              </a:ext>
            </a:extLst>
          </p:cNvPr>
          <p:cNvPicPr>
            <a:picLocks noChangeAspect="1"/>
          </p:cNvPicPr>
          <p:nvPr/>
        </p:nvPicPr>
        <p:blipFill>
          <a:blip r:embed="rId6"/>
          <a:stretch>
            <a:fillRect/>
          </a:stretch>
        </p:blipFill>
        <p:spPr>
          <a:xfrm>
            <a:off x="1963750" y="3308645"/>
            <a:ext cx="1287336" cy="1276488"/>
          </a:xfrm>
          <a:prstGeom prst="rect">
            <a:avLst/>
          </a:prstGeom>
        </p:spPr>
      </p:pic>
      <p:pic>
        <p:nvPicPr>
          <p:cNvPr id="8" name="Picture 7" descr="A person with glasses and his hand to his mouth&#10;&#10;Description automatically generated">
            <a:extLst>
              <a:ext uri="{FF2B5EF4-FFF2-40B4-BE49-F238E27FC236}">
                <a16:creationId xmlns:a16="http://schemas.microsoft.com/office/drawing/2014/main" id="{EEE04D54-7954-4E82-A7C3-34FDCC350576}"/>
              </a:ext>
            </a:extLst>
          </p:cNvPr>
          <p:cNvPicPr>
            <a:picLocks noChangeAspect="1"/>
          </p:cNvPicPr>
          <p:nvPr/>
        </p:nvPicPr>
        <p:blipFill>
          <a:blip r:embed="rId7"/>
          <a:stretch>
            <a:fillRect/>
          </a:stretch>
        </p:blipFill>
        <p:spPr>
          <a:xfrm>
            <a:off x="4373378" y="3308643"/>
            <a:ext cx="1232384" cy="1276490"/>
          </a:xfrm>
          <a:prstGeom prst="rect">
            <a:avLst/>
          </a:prstGeom>
        </p:spPr>
      </p:pic>
      <p:sp>
        <p:nvSpPr>
          <p:cNvPr id="9" name="TextBox 8">
            <a:extLst>
              <a:ext uri="{FF2B5EF4-FFF2-40B4-BE49-F238E27FC236}">
                <a16:creationId xmlns:a16="http://schemas.microsoft.com/office/drawing/2014/main" id="{14314330-9BC8-47AD-B95E-ABE5C4D1386E}"/>
              </a:ext>
            </a:extLst>
          </p:cNvPr>
          <p:cNvSpPr txBox="1"/>
          <p:nvPr/>
        </p:nvSpPr>
        <p:spPr>
          <a:xfrm>
            <a:off x="831259" y="2826977"/>
            <a:ext cx="1501303" cy="307777"/>
          </a:xfrm>
          <a:prstGeom prst="rect">
            <a:avLst/>
          </a:prstGeom>
          <a:noFill/>
        </p:spPr>
        <p:txBody>
          <a:bodyPr wrap="square" rtlCol="0">
            <a:spAutoFit/>
          </a:bodyPr>
          <a:lstStyle/>
          <a:p>
            <a:r>
              <a:rPr lang="en-US" b="1">
                <a:solidFill>
                  <a:srgbClr val="0070C0"/>
                </a:solidFill>
                <a:latin typeface="Montserrat" panose="00000500000000000000" pitchFamily="2" charset="0"/>
              </a:rPr>
              <a:t>Đặng Chí Bảo</a:t>
            </a:r>
          </a:p>
        </p:txBody>
      </p:sp>
      <p:sp>
        <p:nvSpPr>
          <p:cNvPr id="10" name="TextBox 9">
            <a:extLst>
              <a:ext uri="{FF2B5EF4-FFF2-40B4-BE49-F238E27FC236}">
                <a16:creationId xmlns:a16="http://schemas.microsoft.com/office/drawing/2014/main" id="{C63E9C60-F123-401C-A13E-362DE18164B6}"/>
              </a:ext>
            </a:extLst>
          </p:cNvPr>
          <p:cNvSpPr txBox="1"/>
          <p:nvPr/>
        </p:nvSpPr>
        <p:spPr>
          <a:xfrm>
            <a:off x="2744129" y="2795755"/>
            <a:ext cx="2045936" cy="307777"/>
          </a:xfrm>
          <a:prstGeom prst="rect">
            <a:avLst/>
          </a:prstGeom>
          <a:noFill/>
        </p:spPr>
        <p:txBody>
          <a:bodyPr wrap="square" rtlCol="0">
            <a:spAutoFit/>
          </a:bodyPr>
          <a:lstStyle/>
          <a:p>
            <a:r>
              <a:rPr lang="en-US" b="1" err="1">
                <a:solidFill>
                  <a:srgbClr val="FF0000"/>
                </a:solidFill>
                <a:latin typeface="Montserrat" panose="00000500000000000000" pitchFamily="2" charset="0"/>
              </a:rPr>
              <a:t>Dương</a:t>
            </a:r>
            <a:r>
              <a:rPr lang="en-US" b="1">
                <a:solidFill>
                  <a:srgbClr val="FF0000"/>
                </a:solidFill>
                <a:latin typeface="Montserrat" panose="00000500000000000000" pitchFamily="2" charset="0"/>
              </a:rPr>
              <a:t> Thanh </a:t>
            </a:r>
            <a:r>
              <a:rPr lang="en-US" b="1" err="1">
                <a:solidFill>
                  <a:srgbClr val="FF0000"/>
                </a:solidFill>
                <a:latin typeface="Montserrat" panose="00000500000000000000" pitchFamily="2" charset="0"/>
              </a:rPr>
              <a:t>Trực</a:t>
            </a:r>
            <a:endParaRPr lang="en-US" b="1">
              <a:solidFill>
                <a:srgbClr val="FF0000"/>
              </a:solidFill>
              <a:latin typeface="Montserrat" panose="00000500000000000000" pitchFamily="2" charset="0"/>
            </a:endParaRPr>
          </a:p>
        </p:txBody>
      </p:sp>
      <p:sp>
        <p:nvSpPr>
          <p:cNvPr id="11" name="TextBox 10">
            <a:extLst>
              <a:ext uri="{FF2B5EF4-FFF2-40B4-BE49-F238E27FC236}">
                <a16:creationId xmlns:a16="http://schemas.microsoft.com/office/drawing/2014/main" id="{76673A31-BFE9-49BB-9E4D-86D5BE945688}"/>
              </a:ext>
            </a:extLst>
          </p:cNvPr>
          <p:cNvSpPr txBox="1"/>
          <p:nvPr/>
        </p:nvSpPr>
        <p:spPr>
          <a:xfrm>
            <a:off x="5327732" y="2791636"/>
            <a:ext cx="1738855" cy="307777"/>
          </a:xfrm>
          <a:prstGeom prst="rect">
            <a:avLst/>
          </a:prstGeom>
          <a:noFill/>
        </p:spPr>
        <p:txBody>
          <a:bodyPr wrap="square" rtlCol="0">
            <a:spAutoFit/>
          </a:bodyPr>
          <a:lstStyle/>
          <a:p>
            <a:r>
              <a:rPr lang="en-US" b="1" err="1">
                <a:solidFill>
                  <a:srgbClr val="7030A0"/>
                </a:solidFill>
                <a:latin typeface="Montserrat" panose="00000500000000000000" pitchFamily="2" charset="0"/>
              </a:rPr>
              <a:t>Trần</a:t>
            </a:r>
            <a:r>
              <a:rPr lang="en-US" b="1">
                <a:solidFill>
                  <a:srgbClr val="7030A0"/>
                </a:solidFill>
                <a:latin typeface="Montserrat" panose="00000500000000000000" pitchFamily="2" charset="0"/>
              </a:rPr>
              <a:t> </a:t>
            </a:r>
            <a:r>
              <a:rPr lang="en-US" b="1" err="1">
                <a:solidFill>
                  <a:srgbClr val="7030A0"/>
                </a:solidFill>
                <a:latin typeface="Montserrat" panose="00000500000000000000" pitchFamily="2" charset="0"/>
              </a:rPr>
              <a:t>Quốc</a:t>
            </a:r>
            <a:r>
              <a:rPr lang="en-US" b="1">
                <a:solidFill>
                  <a:srgbClr val="7030A0"/>
                </a:solidFill>
                <a:latin typeface="Montserrat" panose="00000500000000000000" pitchFamily="2" charset="0"/>
              </a:rPr>
              <a:t> Nam</a:t>
            </a:r>
          </a:p>
        </p:txBody>
      </p:sp>
      <p:sp>
        <p:nvSpPr>
          <p:cNvPr id="12" name="TextBox 11">
            <a:extLst>
              <a:ext uri="{FF2B5EF4-FFF2-40B4-BE49-F238E27FC236}">
                <a16:creationId xmlns:a16="http://schemas.microsoft.com/office/drawing/2014/main" id="{0EEB9252-0FF1-4120-92B7-1469570E6BEE}"/>
              </a:ext>
            </a:extLst>
          </p:cNvPr>
          <p:cNvSpPr txBox="1"/>
          <p:nvPr/>
        </p:nvSpPr>
        <p:spPr>
          <a:xfrm>
            <a:off x="1926250" y="4698722"/>
            <a:ext cx="1422553" cy="307777"/>
          </a:xfrm>
          <a:prstGeom prst="rect">
            <a:avLst/>
          </a:prstGeom>
          <a:noFill/>
        </p:spPr>
        <p:txBody>
          <a:bodyPr wrap="square" rtlCol="0">
            <a:spAutoFit/>
          </a:bodyPr>
          <a:lstStyle/>
          <a:p>
            <a:r>
              <a:rPr lang="en-US" b="1" err="1">
                <a:solidFill>
                  <a:srgbClr val="00B050"/>
                </a:solidFill>
                <a:latin typeface="Montserrat" panose="00000500000000000000" pitchFamily="2" charset="0"/>
              </a:rPr>
              <a:t>Lữ</a:t>
            </a:r>
            <a:r>
              <a:rPr lang="en-US" b="1">
                <a:solidFill>
                  <a:srgbClr val="00B050"/>
                </a:solidFill>
                <a:latin typeface="Montserrat" panose="00000500000000000000" pitchFamily="2" charset="0"/>
              </a:rPr>
              <a:t> </a:t>
            </a:r>
            <a:r>
              <a:rPr lang="en-US" b="1" err="1">
                <a:solidFill>
                  <a:srgbClr val="00B050"/>
                </a:solidFill>
                <a:latin typeface="Montserrat" panose="00000500000000000000" pitchFamily="2" charset="0"/>
              </a:rPr>
              <a:t>Nhựt</a:t>
            </a:r>
            <a:r>
              <a:rPr lang="en-US" b="1">
                <a:solidFill>
                  <a:srgbClr val="00B050"/>
                </a:solidFill>
                <a:latin typeface="Montserrat" panose="00000500000000000000" pitchFamily="2" charset="0"/>
              </a:rPr>
              <a:t> </a:t>
            </a:r>
            <a:r>
              <a:rPr lang="en-US" b="1" err="1">
                <a:solidFill>
                  <a:srgbClr val="00B050"/>
                </a:solidFill>
                <a:latin typeface="Montserrat" panose="00000500000000000000" pitchFamily="2" charset="0"/>
              </a:rPr>
              <a:t>Duy</a:t>
            </a:r>
            <a:endParaRPr lang="en-US" b="1">
              <a:solidFill>
                <a:srgbClr val="00B050"/>
              </a:solidFill>
              <a:latin typeface="Montserrat" panose="00000500000000000000" pitchFamily="2" charset="0"/>
            </a:endParaRPr>
          </a:p>
        </p:txBody>
      </p:sp>
      <p:sp>
        <p:nvSpPr>
          <p:cNvPr id="13" name="TextBox 12">
            <a:extLst>
              <a:ext uri="{FF2B5EF4-FFF2-40B4-BE49-F238E27FC236}">
                <a16:creationId xmlns:a16="http://schemas.microsoft.com/office/drawing/2014/main" id="{9B7DA3E6-C190-452C-8C8C-ED79605662E2}"/>
              </a:ext>
            </a:extLst>
          </p:cNvPr>
          <p:cNvSpPr txBox="1"/>
          <p:nvPr/>
        </p:nvSpPr>
        <p:spPr>
          <a:xfrm>
            <a:off x="4120143" y="4703560"/>
            <a:ext cx="1738855" cy="307777"/>
          </a:xfrm>
          <a:prstGeom prst="rect">
            <a:avLst/>
          </a:prstGeom>
          <a:noFill/>
        </p:spPr>
        <p:txBody>
          <a:bodyPr wrap="square" rtlCol="0">
            <a:spAutoFit/>
          </a:bodyPr>
          <a:lstStyle/>
          <a:p>
            <a:r>
              <a:rPr lang="en-US" b="1" err="1">
                <a:solidFill>
                  <a:schemeClr val="accent5"/>
                </a:solidFill>
                <a:latin typeface="Montserrat" panose="00000500000000000000" pitchFamily="2" charset="0"/>
              </a:rPr>
              <a:t>Trương</a:t>
            </a:r>
            <a:r>
              <a:rPr lang="en-US" b="1">
                <a:solidFill>
                  <a:schemeClr val="accent5"/>
                </a:solidFill>
                <a:latin typeface="Montserrat" panose="00000500000000000000" pitchFamily="2" charset="0"/>
              </a:rPr>
              <a:t> </a:t>
            </a:r>
            <a:r>
              <a:rPr lang="en-US" b="1" err="1">
                <a:solidFill>
                  <a:schemeClr val="accent5"/>
                </a:solidFill>
                <a:latin typeface="Montserrat" panose="00000500000000000000" pitchFamily="2" charset="0"/>
              </a:rPr>
              <a:t>Tiến</a:t>
            </a:r>
            <a:r>
              <a:rPr lang="en-US" b="1">
                <a:solidFill>
                  <a:schemeClr val="accent5"/>
                </a:solidFill>
                <a:latin typeface="Montserrat" panose="00000500000000000000" pitchFamily="2" charset="0"/>
              </a:rPr>
              <a:t> Anh</a:t>
            </a:r>
          </a:p>
        </p:txBody>
      </p:sp>
    </p:spTree>
    <p:extLst>
      <p:ext uri="{BB962C8B-B14F-4D97-AF65-F5344CB8AC3E}">
        <p14:creationId xmlns:p14="http://schemas.microsoft.com/office/powerpoint/2010/main" val="4103568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211"/>
        <p:cNvGrpSpPr/>
        <p:nvPr/>
      </p:nvGrpSpPr>
      <p:grpSpPr>
        <a:xfrm>
          <a:off x="0" y="0"/>
          <a:ext cx="0" cy="0"/>
          <a:chOff x="0" y="0"/>
          <a:chExt cx="0" cy="0"/>
        </a:xfrm>
      </p:grpSpPr>
      <p:sp>
        <p:nvSpPr>
          <p:cNvPr id="212" name="Google Shape;212;p1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vi-VN" sz="1300" b="1" i="0" u="none" strike="noStrike" cap="none">
                <a:solidFill>
                  <a:srgbClr val="FFFFFF"/>
                </a:solidFill>
                <a:latin typeface="Montserrat"/>
                <a:ea typeface="Montserrat"/>
                <a:cs typeface="Montserrat"/>
                <a:sym typeface="Montserrat"/>
              </a:rPr>
              <a:t>20</a:t>
            </a:fld>
            <a:endParaRPr sz="1300" b="1" i="0" u="none" strike="noStrike" cap="none">
              <a:solidFill>
                <a:srgbClr val="FFFFFF"/>
              </a:solidFill>
              <a:latin typeface="Montserrat"/>
              <a:ea typeface="Montserrat"/>
              <a:cs typeface="Montserrat"/>
              <a:sym typeface="Montserrat"/>
            </a:endParaRPr>
          </a:p>
        </p:txBody>
      </p:sp>
      <p:sp>
        <p:nvSpPr>
          <p:cNvPr id="2" name="Google Shape;171;p9">
            <a:extLst>
              <a:ext uri="{FF2B5EF4-FFF2-40B4-BE49-F238E27FC236}">
                <a16:creationId xmlns:a16="http://schemas.microsoft.com/office/drawing/2014/main" id="{19906FED-67EE-34FA-7987-A4CD74695B4F}"/>
              </a:ext>
            </a:extLst>
          </p:cNvPr>
          <p:cNvSpPr txBox="1"/>
          <p:nvPr/>
        </p:nvSpPr>
        <p:spPr>
          <a:xfrm>
            <a:off x="2758141" y="760375"/>
            <a:ext cx="2627459" cy="563914"/>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3200" b="1">
                <a:solidFill>
                  <a:srgbClr val="7030A0"/>
                </a:solidFill>
                <a:latin typeface="Montserrat"/>
                <a:sym typeface="Montserrat"/>
              </a:rPr>
              <a:t>TỔNG KẾT</a:t>
            </a:r>
            <a:endParaRPr sz="3200">
              <a:solidFill>
                <a:srgbClr val="7030A0"/>
              </a:solidFill>
            </a:endParaRPr>
          </a:p>
        </p:txBody>
      </p:sp>
      <p:sp>
        <p:nvSpPr>
          <p:cNvPr id="10" name="TextBox 9">
            <a:extLst>
              <a:ext uri="{FF2B5EF4-FFF2-40B4-BE49-F238E27FC236}">
                <a16:creationId xmlns:a16="http://schemas.microsoft.com/office/drawing/2014/main" id="{EAADCF15-BE7A-451D-BF7E-F0EC06B641B3}"/>
              </a:ext>
            </a:extLst>
          </p:cNvPr>
          <p:cNvSpPr txBox="1"/>
          <p:nvPr/>
        </p:nvSpPr>
        <p:spPr>
          <a:xfrm>
            <a:off x="612541" y="1644556"/>
            <a:ext cx="6465600" cy="1323439"/>
          </a:xfrm>
          <a:prstGeom prst="rect">
            <a:avLst/>
          </a:prstGeom>
          <a:noFill/>
        </p:spPr>
        <p:txBody>
          <a:bodyPr wrap="square" rtlCol="0">
            <a:spAutoFit/>
          </a:bodyPr>
          <a:lstStyle/>
          <a:p>
            <a:r>
              <a:rPr lang="en-US" sz="2000">
                <a:latin typeface="Montserrat" panose="00000500000000000000" pitchFamily="2" charset="0"/>
              </a:rPr>
              <a:t>Qua phần trên chúng ta đã đi được khái quát các bước thiết kế để mô phỏng các chức năng cũng như giao diện dựa trên yêu cầu của khách hang trong thực tế.</a:t>
            </a:r>
          </a:p>
        </p:txBody>
      </p:sp>
      <p:sp>
        <p:nvSpPr>
          <p:cNvPr id="11" name="TextBox 10">
            <a:extLst>
              <a:ext uri="{FF2B5EF4-FFF2-40B4-BE49-F238E27FC236}">
                <a16:creationId xmlns:a16="http://schemas.microsoft.com/office/drawing/2014/main" id="{492B6BA6-AEC3-4740-BBBD-7001F82EEB1A}"/>
              </a:ext>
            </a:extLst>
          </p:cNvPr>
          <p:cNvSpPr txBox="1"/>
          <p:nvPr/>
        </p:nvSpPr>
        <p:spPr>
          <a:xfrm>
            <a:off x="612541" y="3216262"/>
            <a:ext cx="6465600" cy="1323439"/>
          </a:xfrm>
          <a:prstGeom prst="rect">
            <a:avLst/>
          </a:prstGeom>
          <a:noFill/>
        </p:spPr>
        <p:txBody>
          <a:bodyPr wrap="square" rtlCol="0">
            <a:spAutoFit/>
          </a:bodyPr>
          <a:lstStyle/>
          <a:p>
            <a:r>
              <a:rPr lang="en-US" sz="2000">
                <a:latin typeface="Montserrat" panose="00000500000000000000" pitchFamily="2" charset="0"/>
              </a:rPr>
              <a:t>Sau đó, các lập trình viên dựa vào đó để viết mã cho các chức năng và thiết kế giao diện người dùng cho phù hợp đồng thời kiểm thử trước khi bàn giao sản phẩm.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9800"/>
        </a:solidFill>
        <a:effectLst/>
      </p:bgPr>
    </p:bg>
    <p:spTree>
      <p:nvGrpSpPr>
        <p:cNvPr id="1" name="Shape 287"/>
        <p:cNvGrpSpPr/>
        <p:nvPr/>
      </p:nvGrpSpPr>
      <p:grpSpPr>
        <a:xfrm>
          <a:off x="0" y="0"/>
          <a:ext cx="0" cy="0"/>
          <a:chOff x="0" y="0"/>
          <a:chExt cx="0" cy="0"/>
        </a:xfrm>
      </p:grpSpPr>
      <p:grpSp>
        <p:nvGrpSpPr>
          <p:cNvPr id="288" name="Google Shape;288;p25"/>
          <p:cNvGrpSpPr/>
          <p:nvPr/>
        </p:nvGrpSpPr>
        <p:grpSpPr>
          <a:xfrm>
            <a:off x="358787" y="1566259"/>
            <a:ext cx="460581" cy="436282"/>
            <a:chOff x="2583100" y="2973775"/>
            <a:chExt cx="461550" cy="437200"/>
          </a:xfrm>
        </p:grpSpPr>
        <p:sp>
          <p:nvSpPr>
            <p:cNvPr id="289" name="Google Shape;289;p25"/>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90" name="Google Shape;290;p25"/>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sp>
        <p:nvSpPr>
          <p:cNvPr id="291" name="Google Shape;291;p25"/>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21</a:t>
            </a:fld>
            <a:endParaRPr kumimoji="0" sz="1300" b="1" i="0" u="none" strike="noStrike" kern="0" cap="none" spc="0" normalizeH="0" baseline="0" noProof="0">
              <a:ln>
                <a:noFill/>
              </a:ln>
              <a:solidFill>
                <a:srgbClr val="FFFFFF"/>
              </a:solidFill>
              <a:effectLst/>
              <a:uLnTx/>
              <a:uFillTx/>
              <a:latin typeface="Montserrat"/>
              <a:sym typeface="Montserrat"/>
            </a:endParaRPr>
          </a:p>
        </p:txBody>
      </p:sp>
      <p:grpSp>
        <p:nvGrpSpPr>
          <p:cNvPr id="292" name="Google Shape;292;p25"/>
          <p:cNvGrpSpPr/>
          <p:nvPr/>
        </p:nvGrpSpPr>
        <p:grpSpPr>
          <a:xfrm>
            <a:off x="3553302" y="1263940"/>
            <a:ext cx="5311997" cy="3112236"/>
            <a:chOff x="1177450" y="241631"/>
            <a:chExt cx="6173152" cy="3616776"/>
          </a:xfrm>
        </p:grpSpPr>
        <p:sp>
          <p:nvSpPr>
            <p:cNvPr id="293" name="Google Shape;293;p25"/>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4" name="Google Shape;294;p25"/>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5" name="Google Shape;295;p25"/>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96" name="Google Shape;296;p25"/>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grpSp>
      <p:pic>
        <p:nvPicPr>
          <p:cNvPr id="297" name="Google Shape;297;p25"/>
          <p:cNvPicPr preferRelativeResize="0"/>
          <p:nvPr/>
        </p:nvPicPr>
        <p:blipFill rotWithShape="1">
          <a:blip r:embed="rId3">
            <a:alphaModFix/>
          </a:blip>
          <a:srcRect b="6620"/>
          <a:stretch/>
        </p:blipFill>
        <p:spPr>
          <a:xfrm>
            <a:off x="4146508" y="1435543"/>
            <a:ext cx="4129089" cy="2622870"/>
          </a:xfrm>
          <a:prstGeom prst="rect">
            <a:avLst/>
          </a:prstGeom>
          <a:noFill/>
          <a:ln w="9525" cap="flat" cmpd="sng">
            <a:solidFill>
              <a:schemeClr val="lt2"/>
            </a:solidFill>
            <a:prstDash val="solid"/>
            <a:round/>
            <a:headEnd type="none" w="sm" len="sm"/>
            <a:tailEnd type="none" w="sm" len="sm"/>
          </a:ln>
        </p:spPr>
      </p:pic>
      <p:sp>
        <p:nvSpPr>
          <p:cNvPr id="298" name="Google Shape;298;p25"/>
          <p:cNvSpPr txBox="1"/>
          <p:nvPr/>
        </p:nvSpPr>
        <p:spPr>
          <a:xfrm>
            <a:off x="978172" y="1329460"/>
            <a:ext cx="2640287" cy="1369794"/>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vi-VN" sz="3600" b="1" i="0" u="none" strike="noStrike" kern="0" cap="none" spc="0" normalizeH="0" baseline="0" noProof="0">
                <a:ln>
                  <a:noFill/>
                </a:ln>
                <a:solidFill>
                  <a:srgbClr val="FFC000"/>
                </a:solidFill>
                <a:effectLst/>
                <a:uLnTx/>
                <a:uFillTx/>
                <a:latin typeface="Montserrat"/>
                <a:ea typeface="Montserrat"/>
                <a:cs typeface="Montserrat"/>
                <a:sym typeface="Montserrat"/>
              </a:rPr>
              <a:t>DEMO </a:t>
            </a:r>
            <a:r>
              <a:rPr kumimoji="0" lang="en-US" sz="3600" b="1" i="0" u="none" strike="noStrike" kern="0" cap="none" spc="0" normalizeH="0" baseline="0" noProof="0">
                <a:ln>
                  <a:noFill/>
                </a:ln>
                <a:solidFill>
                  <a:srgbClr val="FFC000"/>
                </a:solidFill>
                <a:effectLst/>
                <a:uLnTx/>
                <a:uFillTx/>
                <a:latin typeface="Montserrat"/>
                <a:ea typeface="Montserrat"/>
                <a:cs typeface="Montserrat"/>
                <a:sym typeface="Montserrat"/>
              </a:rPr>
              <a:t>WEBSITE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9688"/>
        </a:solidFill>
        <a:effectLst/>
      </p:bgPr>
    </p:bg>
    <p:spTree>
      <p:nvGrpSpPr>
        <p:cNvPr id="1" name="Shape 290"/>
        <p:cNvGrpSpPr/>
        <p:nvPr/>
      </p:nvGrpSpPr>
      <p:grpSpPr>
        <a:xfrm>
          <a:off x="0" y="0"/>
          <a:ext cx="0" cy="0"/>
          <a:chOff x="0" y="0"/>
          <a:chExt cx="0" cy="0"/>
        </a:xfrm>
      </p:grpSpPr>
      <p:sp>
        <p:nvSpPr>
          <p:cNvPr id="306" name="Google Shape;306;p31"/>
          <p:cNvSpPr txBox="1">
            <a:spLocks noGrp="1"/>
          </p:cNvSpPr>
          <p:nvPr>
            <p:ph type="sldNum" idx="12"/>
          </p:nvPr>
        </p:nvSpPr>
        <p:spPr>
          <a:xfrm>
            <a:off x="8543227" y="4749851"/>
            <a:ext cx="548700" cy="393600"/>
          </a:xfrm>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4" name="Google Shape;398;p37">
            <a:extLst>
              <a:ext uri="{FF2B5EF4-FFF2-40B4-BE49-F238E27FC236}">
                <a16:creationId xmlns:a16="http://schemas.microsoft.com/office/drawing/2014/main" id="{6A652B59-5855-DDF4-5A96-7119AE9E3228}"/>
              </a:ext>
            </a:extLst>
          </p:cNvPr>
          <p:cNvSpPr txBox="1">
            <a:spLocks/>
          </p:cNvSpPr>
          <p:nvPr/>
        </p:nvSpPr>
        <p:spPr>
          <a:xfrm>
            <a:off x="3744000" y="772027"/>
            <a:ext cx="45315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r>
              <a:rPr lang="en-US" sz="6000">
                <a:solidFill>
                  <a:schemeClr val="bg1"/>
                </a:solidFill>
              </a:rPr>
              <a:t>THANKS!</a:t>
            </a:r>
          </a:p>
        </p:txBody>
      </p:sp>
      <p:sp>
        <p:nvSpPr>
          <p:cNvPr id="5" name="Google Shape;399;p37">
            <a:extLst>
              <a:ext uri="{FF2B5EF4-FFF2-40B4-BE49-F238E27FC236}">
                <a16:creationId xmlns:a16="http://schemas.microsoft.com/office/drawing/2014/main" id="{3898203A-33C5-5735-4618-6E616231F41D}"/>
              </a:ext>
            </a:extLst>
          </p:cNvPr>
          <p:cNvSpPr txBox="1">
            <a:spLocks/>
          </p:cNvSpPr>
          <p:nvPr/>
        </p:nvSpPr>
        <p:spPr>
          <a:xfrm>
            <a:off x="3744000" y="3414946"/>
            <a:ext cx="5209575" cy="5461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1pPr>
            <a:lvl2pPr marL="914400" marR="0" lvl="1"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2pPr>
            <a:lvl3pPr marL="1371600" marR="0" lvl="2"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3pPr>
            <a:lvl4pPr marL="1828800" marR="0" lvl="3"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4pPr>
            <a:lvl5pPr marL="2286000" marR="0" lvl="4"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5pPr>
            <a:lvl6pPr marL="2743200" marR="0" lvl="5"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6pPr>
            <a:lvl7pPr marL="3200400" marR="0" lvl="6"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7pPr>
            <a:lvl8pPr marL="3657600" marR="0" lvl="7"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8pPr>
            <a:lvl9pPr marL="4114800" marR="0" lvl="8" indent="-355600" algn="l" rtl="0">
              <a:lnSpc>
                <a:spcPct val="100000"/>
              </a:lnSpc>
              <a:spcBef>
                <a:spcPts val="0"/>
              </a:spcBef>
              <a:spcAft>
                <a:spcPts val="0"/>
              </a:spcAft>
              <a:buClr>
                <a:schemeClr val="dk1"/>
              </a:buClr>
              <a:buSzPts val="2000"/>
              <a:buFont typeface="Karla"/>
              <a:buChar char="■"/>
              <a:defRPr sz="2000" b="0" i="0" u="none" strike="noStrike" cap="none">
                <a:solidFill>
                  <a:schemeClr val="dk1"/>
                </a:solidFill>
                <a:latin typeface="Karla"/>
                <a:ea typeface="Karla"/>
                <a:cs typeface="Karla"/>
                <a:sym typeface="Karla"/>
              </a:defRPr>
            </a:lvl9pPr>
          </a:lstStyle>
          <a:p>
            <a:pPr marL="0" indent="0">
              <a:buFont typeface="Karla"/>
              <a:buNone/>
            </a:pPr>
            <a:r>
              <a:rPr lang="en-US" sz="2800" b="1" err="1">
                <a:solidFill>
                  <a:schemeClr val="bg1"/>
                </a:solidFill>
                <a:latin typeface="Montserrat" panose="00000500000000000000" pitchFamily="2" charset="0"/>
              </a:rPr>
              <a:t>Cảm</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ơn</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thầy</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và</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các</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bạn</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đã</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lắng</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nghe</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bài</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thuyết</a:t>
            </a:r>
            <a:r>
              <a:rPr lang="en-US" sz="2800" b="1">
                <a:solidFill>
                  <a:schemeClr val="bg1"/>
                </a:solidFill>
                <a:latin typeface="Montserrat" panose="00000500000000000000" pitchFamily="2" charset="0"/>
              </a:rPr>
              <a:t> </a:t>
            </a:r>
            <a:r>
              <a:rPr lang="en-US" sz="2800" b="1" err="1">
                <a:solidFill>
                  <a:schemeClr val="bg1"/>
                </a:solidFill>
                <a:latin typeface="Montserrat" panose="00000500000000000000" pitchFamily="2" charset="0"/>
              </a:rPr>
              <a:t>trình</a:t>
            </a:r>
            <a:r>
              <a:rPr lang="en-US" sz="2800" b="1">
                <a:solidFill>
                  <a:schemeClr val="bg1"/>
                </a:solidFill>
                <a:latin typeface="Montserrat" panose="00000500000000000000" pitchFamily="2" charset="0"/>
              </a:rPr>
              <a:t>.</a:t>
            </a:r>
          </a:p>
        </p:txBody>
      </p:sp>
      <p:pic>
        <p:nvPicPr>
          <p:cNvPr id="12" name="Picture 11" descr="Logo, company name&#10;&#10;Description automatically generated">
            <a:extLst>
              <a:ext uri="{FF2B5EF4-FFF2-40B4-BE49-F238E27FC236}">
                <a16:creationId xmlns:a16="http://schemas.microsoft.com/office/drawing/2014/main" id="{4CD29D83-FC39-92F2-3975-A440BBDA4CB4}"/>
              </a:ext>
            </a:extLst>
          </p:cNvPr>
          <p:cNvPicPr>
            <a:picLocks noChangeAspect="1"/>
          </p:cNvPicPr>
          <p:nvPr/>
        </p:nvPicPr>
        <p:blipFill>
          <a:blip r:embed="rId3"/>
          <a:stretch>
            <a:fillRect/>
          </a:stretch>
        </p:blipFill>
        <p:spPr>
          <a:xfrm>
            <a:off x="439201" y="2838303"/>
            <a:ext cx="1911548" cy="191154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5722"/>
        </a:solidFill>
        <a:effectLst/>
      </p:bgPr>
    </p:bg>
    <p:spTree>
      <p:nvGrpSpPr>
        <p:cNvPr id="1" name="Shape 76"/>
        <p:cNvGrpSpPr/>
        <p:nvPr/>
      </p:nvGrpSpPr>
      <p:grpSpPr>
        <a:xfrm>
          <a:off x="0" y="0"/>
          <a:ext cx="0" cy="0"/>
          <a:chOff x="0" y="0"/>
          <a:chExt cx="0" cy="0"/>
        </a:xfrm>
      </p:grpSpPr>
      <p:sp>
        <p:nvSpPr>
          <p:cNvPr id="77" name="Google Shape;77;p3"/>
          <p:cNvSpPr txBox="1">
            <a:spLocks noGrp="1"/>
          </p:cNvSpPr>
          <p:nvPr>
            <p:ph type="sldNum" idx="12"/>
          </p:nvPr>
        </p:nvSpPr>
        <p:spPr>
          <a:xfrm>
            <a:off x="8520924" y="4749900"/>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3</a:t>
            </a:fld>
            <a:endParaRPr/>
          </a:p>
        </p:txBody>
      </p:sp>
      <p:sp>
        <p:nvSpPr>
          <p:cNvPr id="10" name="Google Shape;89;p4">
            <a:extLst>
              <a:ext uri="{FF2B5EF4-FFF2-40B4-BE49-F238E27FC236}">
                <a16:creationId xmlns:a16="http://schemas.microsoft.com/office/drawing/2014/main" id="{C8B0E58D-5B42-48EA-AB32-192E6CB53709}"/>
              </a:ext>
            </a:extLst>
          </p:cNvPr>
          <p:cNvSpPr txBox="1">
            <a:spLocks/>
          </p:cNvSpPr>
          <p:nvPr/>
        </p:nvSpPr>
        <p:spPr>
          <a:xfrm>
            <a:off x="554400" y="959007"/>
            <a:ext cx="2927195" cy="6448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r>
              <a:rPr lang="vi-VN" sz="3200">
                <a:solidFill>
                  <a:schemeClr val="accent5"/>
                </a:solidFill>
              </a:rPr>
              <a:t>GIỚI THIỆU</a:t>
            </a:r>
          </a:p>
        </p:txBody>
      </p:sp>
      <p:sp>
        <p:nvSpPr>
          <p:cNvPr id="3" name="TextBox 2">
            <a:extLst>
              <a:ext uri="{FF2B5EF4-FFF2-40B4-BE49-F238E27FC236}">
                <a16:creationId xmlns:a16="http://schemas.microsoft.com/office/drawing/2014/main" id="{C1242F3E-5472-49E1-B3B4-4CA0931BF2B5}"/>
              </a:ext>
            </a:extLst>
          </p:cNvPr>
          <p:cNvSpPr txBox="1"/>
          <p:nvPr/>
        </p:nvSpPr>
        <p:spPr>
          <a:xfrm>
            <a:off x="554400" y="1910030"/>
            <a:ext cx="6465600" cy="1323439"/>
          </a:xfrm>
          <a:prstGeom prst="rect">
            <a:avLst/>
          </a:prstGeom>
          <a:noFill/>
        </p:spPr>
        <p:txBody>
          <a:bodyPr wrap="square" rtlCol="0">
            <a:spAutoFit/>
          </a:bodyPr>
          <a:lstStyle/>
          <a:p>
            <a:r>
              <a:rPr lang="en-US" sz="2000" err="1">
                <a:latin typeface="Montserrat" panose="00000500000000000000" pitchFamily="2" charset="0"/>
              </a:rPr>
              <a:t>Trong</a:t>
            </a:r>
            <a:r>
              <a:rPr lang="en-US" sz="2000">
                <a:latin typeface="Montserrat" panose="00000500000000000000" pitchFamily="2" charset="0"/>
              </a:rPr>
              <a:t> </a:t>
            </a:r>
            <a:r>
              <a:rPr lang="en-US" sz="2000" err="1">
                <a:latin typeface="Montserrat" panose="00000500000000000000" pitchFamily="2" charset="0"/>
              </a:rPr>
              <a:t>thời</a:t>
            </a:r>
            <a:r>
              <a:rPr lang="en-US" sz="2000">
                <a:latin typeface="Montserrat" panose="00000500000000000000" pitchFamily="2" charset="0"/>
              </a:rPr>
              <a:t> </a:t>
            </a:r>
            <a:r>
              <a:rPr lang="en-US" sz="2000" err="1">
                <a:latin typeface="Montserrat" panose="00000500000000000000" pitchFamily="2" charset="0"/>
              </a:rPr>
              <a:t>kì</a:t>
            </a:r>
            <a:r>
              <a:rPr lang="en-US" sz="2000">
                <a:latin typeface="Montserrat" panose="00000500000000000000" pitchFamily="2" charset="0"/>
              </a:rPr>
              <a:t> </a:t>
            </a:r>
            <a:r>
              <a:rPr lang="en-US" sz="2000" err="1">
                <a:latin typeface="Montserrat" panose="00000500000000000000" pitchFamily="2" charset="0"/>
              </a:rPr>
              <a:t>dịch</a:t>
            </a:r>
            <a:r>
              <a:rPr lang="en-US" sz="2000">
                <a:latin typeface="Montserrat" panose="00000500000000000000" pitchFamily="2" charset="0"/>
              </a:rPr>
              <a:t> </a:t>
            </a:r>
            <a:r>
              <a:rPr lang="en-US" sz="2000" err="1">
                <a:latin typeface="Montserrat" panose="00000500000000000000" pitchFamily="2" charset="0"/>
              </a:rPr>
              <a:t>bệnh</a:t>
            </a:r>
            <a:r>
              <a:rPr lang="en-US" sz="2000">
                <a:latin typeface="Montserrat" panose="00000500000000000000" pitchFamily="2" charset="0"/>
              </a:rPr>
              <a:t> Covid-19 </a:t>
            </a:r>
            <a:r>
              <a:rPr lang="en-US" sz="2000" err="1">
                <a:latin typeface="Montserrat" panose="00000500000000000000" pitchFamily="2" charset="0"/>
              </a:rPr>
              <a:t>diễn</a:t>
            </a:r>
            <a:r>
              <a:rPr lang="en-US" sz="2000">
                <a:latin typeface="Montserrat" panose="00000500000000000000" pitchFamily="2" charset="0"/>
              </a:rPr>
              <a:t> </a:t>
            </a:r>
            <a:r>
              <a:rPr lang="en-US" sz="2000" err="1">
                <a:latin typeface="Montserrat" panose="00000500000000000000" pitchFamily="2" charset="0"/>
              </a:rPr>
              <a:t>biến</a:t>
            </a:r>
            <a:r>
              <a:rPr lang="en-US" sz="2000">
                <a:latin typeface="Montserrat" panose="00000500000000000000" pitchFamily="2" charset="0"/>
              </a:rPr>
              <a:t> </a:t>
            </a:r>
            <a:r>
              <a:rPr lang="en-US" sz="2000" err="1">
                <a:latin typeface="Montserrat" panose="00000500000000000000" pitchFamily="2" charset="0"/>
              </a:rPr>
              <a:t>kéo</a:t>
            </a:r>
            <a:r>
              <a:rPr lang="en-US" sz="2000">
                <a:latin typeface="Montserrat" panose="00000500000000000000" pitchFamily="2" charset="0"/>
              </a:rPr>
              <a:t> </a:t>
            </a:r>
            <a:r>
              <a:rPr lang="en-US" sz="2000" err="1">
                <a:latin typeface="Montserrat" panose="00000500000000000000" pitchFamily="2" charset="0"/>
              </a:rPr>
              <a:t>dài</a:t>
            </a:r>
            <a:r>
              <a:rPr lang="en-US" sz="2000">
                <a:latin typeface="Montserrat" panose="00000500000000000000" pitchFamily="2" charset="0"/>
              </a:rPr>
              <a:t> </a:t>
            </a:r>
            <a:r>
              <a:rPr lang="en-US" sz="2000" err="1">
                <a:latin typeface="Montserrat" panose="00000500000000000000" pitchFamily="2" charset="0"/>
              </a:rPr>
              <a:t>và</a:t>
            </a:r>
            <a:r>
              <a:rPr lang="en-US" sz="2000">
                <a:latin typeface="Montserrat" panose="00000500000000000000" pitchFamily="2" charset="0"/>
              </a:rPr>
              <a:t> </a:t>
            </a:r>
            <a:r>
              <a:rPr lang="en-US" sz="2000" err="1">
                <a:latin typeface="Montserrat" panose="00000500000000000000" pitchFamily="2" charset="0"/>
              </a:rPr>
              <a:t>có</a:t>
            </a:r>
            <a:r>
              <a:rPr lang="en-US" sz="2000">
                <a:latin typeface="Montserrat" panose="00000500000000000000" pitchFamily="2" charset="0"/>
              </a:rPr>
              <a:t> </a:t>
            </a:r>
            <a:r>
              <a:rPr lang="en-US" sz="2000" err="1">
                <a:latin typeface="Montserrat" panose="00000500000000000000" pitchFamily="2" charset="0"/>
              </a:rPr>
              <a:t>nguy</a:t>
            </a:r>
            <a:r>
              <a:rPr lang="en-US" sz="2000">
                <a:latin typeface="Montserrat" panose="00000500000000000000" pitchFamily="2" charset="0"/>
              </a:rPr>
              <a:t> </a:t>
            </a:r>
            <a:r>
              <a:rPr lang="en-US" sz="2000" err="1">
                <a:latin typeface="Montserrat" panose="00000500000000000000" pitchFamily="2" charset="0"/>
              </a:rPr>
              <a:t>cơ</a:t>
            </a:r>
            <a:r>
              <a:rPr lang="en-US" sz="2000">
                <a:latin typeface="Montserrat" panose="00000500000000000000" pitchFamily="2" charset="0"/>
              </a:rPr>
              <a:t> </a:t>
            </a:r>
            <a:r>
              <a:rPr lang="en-US" sz="2000" err="1">
                <a:latin typeface="Montserrat" panose="00000500000000000000" pitchFamily="2" charset="0"/>
              </a:rPr>
              <a:t>tái</a:t>
            </a:r>
            <a:r>
              <a:rPr lang="en-US" sz="2000">
                <a:latin typeface="Montserrat" panose="00000500000000000000" pitchFamily="2" charset="0"/>
              </a:rPr>
              <a:t> </a:t>
            </a:r>
            <a:r>
              <a:rPr lang="en-US" sz="2000" err="1">
                <a:latin typeface="Montserrat" panose="00000500000000000000" pitchFamily="2" charset="0"/>
              </a:rPr>
              <a:t>nhiễm</a:t>
            </a:r>
            <a:r>
              <a:rPr lang="en-US" sz="2000">
                <a:latin typeface="Montserrat" panose="00000500000000000000" pitchFamily="2" charset="0"/>
              </a:rPr>
              <a:t> </a:t>
            </a:r>
            <a:r>
              <a:rPr lang="en-US" sz="2000" err="1">
                <a:latin typeface="Montserrat" panose="00000500000000000000" pitchFamily="2" charset="0"/>
              </a:rPr>
              <a:t>như</a:t>
            </a:r>
            <a:r>
              <a:rPr lang="en-US" sz="2000">
                <a:latin typeface="Montserrat" panose="00000500000000000000" pitchFamily="2" charset="0"/>
              </a:rPr>
              <a:t> </a:t>
            </a:r>
            <a:r>
              <a:rPr lang="en-US" sz="2000" err="1">
                <a:latin typeface="Montserrat" panose="00000500000000000000" pitchFamily="2" charset="0"/>
              </a:rPr>
              <a:t>hiện</a:t>
            </a:r>
            <a:r>
              <a:rPr lang="en-US" sz="2000">
                <a:latin typeface="Montserrat" panose="00000500000000000000" pitchFamily="2" charset="0"/>
              </a:rPr>
              <a:t> nay, </a:t>
            </a:r>
            <a:r>
              <a:rPr lang="en-US" sz="2000" err="1">
                <a:latin typeface="Montserrat" panose="00000500000000000000" pitchFamily="2" charset="0"/>
              </a:rPr>
              <a:t>việc</a:t>
            </a:r>
            <a:r>
              <a:rPr lang="en-US" sz="2000">
                <a:latin typeface="Montserrat" panose="00000500000000000000" pitchFamily="2" charset="0"/>
              </a:rPr>
              <a:t> </a:t>
            </a:r>
            <a:r>
              <a:rPr lang="en-US" sz="2000" err="1">
                <a:latin typeface="Montserrat" panose="00000500000000000000" pitchFamily="2" charset="0"/>
              </a:rPr>
              <a:t>mua</a:t>
            </a:r>
            <a:r>
              <a:rPr lang="en-US" sz="2000">
                <a:latin typeface="Montserrat" panose="00000500000000000000" pitchFamily="2" charset="0"/>
              </a:rPr>
              <a:t> </a:t>
            </a:r>
            <a:r>
              <a:rPr lang="en-US" sz="2000" err="1">
                <a:latin typeface="Montserrat" panose="00000500000000000000" pitchFamily="2" charset="0"/>
              </a:rPr>
              <a:t>bán</a:t>
            </a:r>
            <a:r>
              <a:rPr lang="en-US" sz="2000">
                <a:latin typeface="Montserrat" panose="00000500000000000000" pitchFamily="2" charset="0"/>
              </a:rPr>
              <a:t> </a:t>
            </a:r>
            <a:r>
              <a:rPr lang="en-US" sz="2000" err="1">
                <a:latin typeface="Montserrat" panose="00000500000000000000" pitchFamily="2" charset="0"/>
              </a:rPr>
              <a:t>tiếp</a:t>
            </a:r>
            <a:r>
              <a:rPr lang="en-US" sz="2000">
                <a:latin typeface="Montserrat" panose="00000500000000000000" pitchFamily="2" charset="0"/>
              </a:rPr>
              <a:t> </a:t>
            </a:r>
            <a:r>
              <a:rPr lang="en-US" sz="2000" err="1">
                <a:latin typeface="Montserrat" panose="00000500000000000000" pitchFamily="2" charset="0"/>
              </a:rPr>
              <a:t>xúc</a:t>
            </a:r>
            <a:r>
              <a:rPr lang="en-US" sz="2000">
                <a:latin typeface="Montserrat" panose="00000500000000000000" pitchFamily="2" charset="0"/>
              </a:rPr>
              <a:t> </a:t>
            </a:r>
            <a:r>
              <a:rPr lang="en-US" sz="2000" err="1">
                <a:latin typeface="Montserrat" panose="00000500000000000000" pitchFamily="2" charset="0"/>
              </a:rPr>
              <a:t>trực</a:t>
            </a:r>
            <a:r>
              <a:rPr lang="en-US" sz="2000">
                <a:latin typeface="Montserrat" panose="00000500000000000000" pitchFamily="2" charset="0"/>
              </a:rPr>
              <a:t> </a:t>
            </a:r>
            <a:r>
              <a:rPr lang="en-US" sz="2000" err="1">
                <a:latin typeface="Montserrat" panose="00000500000000000000" pitchFamily="2" charset="0"/>
              </a:rPr>
              <a:t>tiếp</a:t>
            </a:r>
            <a:r>
              <a:rPr lang="en-US" sz="2000">
                <a:latin typeface="Montserrat" panose="00000500000000000000" pitchFamily="2" charset="0"/>
              </a:rPr>
              <a:t> </a:t>
            </a:r>
            <a:r>
              <a:rPr lang="en-US" sz="2000" err="1">
                <a:latin typeface="Montserrat" panose="00000500000000000000" pitchFamily="2" charset="0"/>
              </a:rPr>
              <a:t>có</a:t>
            </a:r>
            <a:r>
              <a:rPr lang="en-US" sz="2000">
                <a:latin typeface="Montserrat" panose="00000500000000000000" pitchFamily="2" charset="0"/>
              </a:rPr>
              <a:t> </a:t>
            </a:r>
            <a:r>
              <a:rPr lang="en-US" sz="2000" err="1">
                <a:latin typeface="Montserrat" panose="00000500000000000000" pitchFamily="2" charset="0"/>
              </a:rPr>
              <a:t>nguy</a:t>
            </a:r>
            <a:r>
              <a:rPr lang="en-US" sz="2000">
                <a:latin typeface="Montserrat" panose="00000500000000000000" pitchFamily="2" charset="0"/>
              </a:rPr>
              <a:t> </a:t>
            </a:r>
            <a:r>
              <a:rPr lang="en-US" sz="2000" err="1">
                <a:latin typeface="Montserrat" panose="00000500000000000000" pitchFamily="2" charset="0"/>
              </a:rPr>
              <a:t>cơ</a:t>
            </a:r>
            <a:r>
              <a:rPr lang="en-US" sz="2000">
                <a:latin typeface="Montserrat" panose="00000500000000000000" pitchFamily="2" charset="0"/>
              </a:rPr>
              <a:t> </a:t>
            </a:r>
            <a:r>
              <a:rPr lang="en-US" sz="2000" err="1">
                <a:latin typeface="Montserrat" panose="00000500000000000000" pitchFamily="2" charset="0"/>
              </a:rPr>
              <a:t>lây</a:t>
            </a:r>
            <a:r>
              <a:rPr lang="en-US" sz="2000">
                <a:latin typeface="Montserrat" panose="00000500000000000000" pitchFamily="2" charset="0"/>
              </a:rPr>
              <a:t> </a:t>
            </a:r>
            <a:r>
              <a:rPr lang="en-US" sz="2000" err="1">
                <a:latin typeface="Montserrat" panose="00000500000000000000" pitchFamily="2" charset="0"/>
              </a:rPr>
              <a:t>nhiễm</a:t>
            </a:r>
            <a:r>
              <a:rPr lang="en-US" sz="2000">
                <a:latin typeface="Montserrat" panose="00000500000000000000" pitchFamily="2" charset="0"/>
              </a:rPr>
              <a:t> </a:t>
            </a:r>
            <a:r>
              <a:rPr lang="en-US" sz="2000" err="1">
                <a:latin typeface="Montserrat" panose="00000500000000000000" pitchFamily="2" charset="0"/>
              </a:rPr>
              <a:t>cao</a:t>
            </a:r>
            <a:r>
              <a:rPr lang="en-US" sz="2000">
                <a:latin typeface="Montserrat" panose="00000500000000000000" pitchFamily="2" charset="0"/>
              </a:rPr>
              <a:t>.</a:t>
            </a:r>
          </a:p>
        </p:txBody>
      </p:sp>
      <p:sp>
        <p:nvSpPr>
          <p:cNvPr id="6" name="TextBox 5">
            <a:extLst>
              <a:ext uri="{FF2B5EF4-FFF2-40B4-BE49-F238E27FC236}">
                <a16:creationId xmlns:a16="http://schemas.microsoft.com/office/drawing/2014/main" id="{13A2631F-6264-458C-B857-58A50B19B88F}"/>
              </a:ext>
            </a:extLst>
          </p:cNvPr>
          <p:cNvSpPr txBox="1"/>
          <p:nvPr/>
        </p:nvSpPr>
        <p:spPr>
          <a:xfrm>
            <a:off x="554400" y="3344929"/>
            <a:ext cx="6624000" cy="1015663"/>
          </a:xfrm>
          <a:prstGeom prst="rect">
            <a:avLst/>
          </a:prstGeom>
          <a:noFill/>
        </p:spPr>
        <p:txBody>
          <a:bodyPr wrap="square" rtlCol="0">
            <a:spAutoFit/>
          </a:bodyPr>
          <a:lstStyle/>
          <a:p>
            <a:r>
              <a:rPr lang="en-US" sz="2000">
                <a:latin typeface="Montserrat" panose="00000500000000000000" pitchFamily="2" charset="0"/>
              </a:rPr>
              <a:t>Do </a:t>
            </a:r>
            <a:r>
              <a:rPr lang="en-US" sz="2000" err="1">
                <a:latin typeface="Montserrat" panose="00000500000000000000" pitchFamily="2" charset="0"/>
              </a:rPr>
              <a:t>đó</a:t>
            </a:r>
            <a:r>
              <a:rPr lang="en-US" sz="2000">
                <a:latin typeface="Montserrat" panose="00000500000000000000" pitchFamily="2" charset="0"/>
              </a:rPr>
              <a:t> </a:t>
            </a:r>
            <a:r>
              <a:rPr lang="en-US" sz="2000" err="1">
                <a:latin typeface="Montserrat" panose="00000500000000000000" pitchFamily="2" charset="0"/>
              </a:rPr>
              <a:t>người</a:t>
            </a:r>
            <a:r>
              <a:rPr lang="en-US" sz="2000">
                <a:latin typeface="Montserrat" panose="00000500000000000000" pitchFamily="2" charset="0"/>
              </a:rPr>
              <a:t> </a:t>
            </a:r>
            <a:r>
              <a:rPr lang="en-US" sz="2000" err="1">
                <a:latin typeface="Montserrat" panose="00000500000000000000" pitchFamily="2" charset="0"/>
              </a:rPr>
              <a:t>dùng</a:t>
            </a:r>
            <a:r>
              <a:rPr lang="en-US" sz="2000">
                <a:latin typeface="Montserrat" panose="00000500000000000000" pitchFamily="2" charset="0"/>
              </a:rPr>
              <a:t> </a:t>
            </a:r>
            <a:r>
              <a:rPr lang="en-US" sz="2000" err="1">
                <a:latin typeface="Montserrat" panose="00000500000000000000" pitchFamily="2" charset="0"/>
              </a:rPr>
              <a:t>có</a:t>
            </a:r>
            <a:r>
              <a:rPr lang="en-US" sz="2000">
                <a:latin typeface="Montserrat" panose="00000500000000000000" pitchFamily="2" charset="0"/>
              </a:rPr>
              <a:t> xu </a:t>
            </a:r>
            <a:r>
              <a:rPr lang="en-US" sz="2000" err="1">
                <a:latin typeface="Montserrat" panose="00000500000000000000" pitchFamily="2" charset="0"/>
              </a:rPr>
              <a:t>hướng</a:t>
            </a:r>
            <a:r>
              <a:rPr lang="en-US" sz="2000">
                <a:latin typeface="Montserrat" panose="00000500000000000000" pitchFamily="2" charset="0"/>
              </a:rPr>
              <a:t> </a:t>
            </a:r>
            <a:r>
              <a:rPr lang="en-US" sz="2000" err="1">
                <a:latin typeface="Montserrat" panose="00000500000000000000" pitchFamily="2" charset="0"/>
              </a:rPr>
              <a:t>mua</a:t>
            </a:r>
            <a:r>
              <a:rPr lang="en-US" sz="2000">
                <a:latin typeface="Montserrat" panose="00000500000000000000" pitchFamily="2" charset="0"/>
              </a:rPr>
              <a:t> </a:t>
            </a:r>
            <a:r>
              <a:rPr lang="en-US" sz="2000" err="1">
                <a:latin typeface="Montserrat" panose="00000500000000000000" pitchFamily="2" charset="0"/>
              </a:rPr>
              <a:t>sắm</a:t>
            </a:r>
            <a:r>
              <a:rPr lang="en-US" sz="2000">
                <a:latin typeface="Montserrat" panose="00000500000000000000" pitchFamily="2" charset="0"/>
              </a:rPr>
              <a:t> </a:t>
            </a:r>
            <a:r>
              <a:rPr lang="en-US" sz="2000" err="1">
                <a:latin typeface="Montserrat" panose="00000500000000000000" pitchFamily="2" charset="0"/>
              </a:rPr>
              <a:t>hàng</a:t>
            </a:r>
            <a:r>
              <a:rPr lang="en-US" sz="2000">
                <a:latin typeface="Montserrat" panose="00000500000000000000" pitchFamily="2" charset="0"/>
              </a:rPr>
              <a:t> </a:t>
            </a:r>
            <a:r>
              <a:rPr lang="en-US" sz="2000" err="1">
                <a:latin typeface="Montserrat" panose="00000500000000000000" pitchFamily="2" charset="0"/>
              </a:rPr>
              <a:t>hóa</a:t>
            </a:r>
            <a:r>
              <a:rPr lang="en-US" sz="2000">
                <a:latin typeface="Montserrat" panose="00000500000000000000" pitchFamily="2" charset="0"/>
              </a:rPr>
              <a:t> qua </a:t>
            </a:r>
            <a:r>
              <a:rPr lang="en-US" sz="2000" err="1">
                <a:latin typeface="Montserrat" panose="00000500000000000000" pitchFamily="2" charset="0"/>
              </a:rPr>
              <a:t>nền</a:t>
            </a:r>
            <a:r>
              <a:rPr lang="en-US" sz="2000">
                <a:latin typeface="Montserrat" panose="00000500000000000000" pitchFamily="2" charset="0"/>
              </a:rPr>
              <a:t> </a:t>
            </a:r>
            <a:r>
              <a:rPr lang="en-US" sz="2000" err="1">
                <a:latin typeface="Montserrat" panose="00000500000000000000" pitchFamily="2" charset="0"/>
              </a:rPr>
              <a:t>tảng</a:t>
            </a:r>
            <a:r>
              <a:rPr lang="en-US" sz="2000">
                <a:latin typeface="Montserrat" panose="00000500000000000000" pitchFamily="2" charset="0"/>
              </a:rPr>
              <a:t> </a:t>
            </a:r>
            <a:r>
              <a:rPr lang="en-US" sz="2000" err="1">
                <a:latin typeface="Montserrat" panose="00000500000000000000" pitchFamily="2" charset="0"/>
              </a:rPr>
              <a:t>trực</a:t>
            </a:r>
            <a:r>
              <a:rPr lang="en-US" sz="2000">
                <a:latin typeface="Montserrat" panose="00000500000000000000" pitchFamily="2" charset="0"/>
              </a:rPr>
              <a:t> </a:t>
            </a:r>
            <a:r>
              <a:rPr lang="en-US" sz="2000" err="1">
                <a:latin typeface="Montserrat" panose="00000500000000000000" pitchFamily="2" charset="0"/>
              </a:rPr>
              <a:t>tuyến</a:t>
            </a:r>
            <a:r>
              <a:rPr lang="en-US" sz="2000">
                <a:latin typeface="Montserrat" panose="00000500000000000000" pitchFamily="2" charset="0"/>
              </a:rPr>
              <a:t>, </a:t>
            </a:r>
            <a:r>
              <a:rPr lang="en-US" sz="2000" err="1">
                <a:latin typeface="Montserrat" panose="00000500000000000000" pitchFamily="2" charset="0"/>
              </a:rPr>
              <a:t>chỉ</a:t>
            </a:r>
            <a:r>
              <a:rPr lang="en-US" sz="2000">
                <a:latin typeface="Montserrat" panose="00000500000000000000" pitchFamily="2" charset="0"/>
              </a:rPr>
              <a:t> </a:t>
            </a:r>
            <a:r>
              <a:rPr lang="en-US" sz="2000" err="1">
                <a:latin typeface="Montserrat" panose="00000500000000000000" pitchFamily="2" charset="0"/>
              </a:rPr>
              <a:t>cần</a:t>
            </a:r>
            <a:r>
              <a:rPr lang="en-US" sz="2000">
                <a:latin typeface="Montserrat" panose="00000500000000000000" pitchFamily="2" charset="0"/>
              </a:rPr>
              <a:t> </a:t>
            </a:r>
            <a:r>
              <a:rPr lang="en-US" sz="2000" err="1">
                <a:latin typeface="Montserrat" panose="00000500000000000000" pitchFamily="2" charset="0"/>
              </a:rPr>
              <a:t>một</a:t>
            </a:r>
            <a:r>
              <a:rPr lang="en-US" sz="2000">
                <a:latin typeface="Montserrat" panose="00000500000000000000" pitchFamily="2" charset="0"/>
              </a:rPr>
              <a:t> </a:t>
            </a:r>
            <a:r>
              <a:rPr lang="en-US" sz="2000" err="1">
                <a:latin typeface="Montserrat" panose="00000500000000000000" pitchFamily="2" charset="0"/>
              </a:rPr>
              <a:t>vài</a:t>
            </a:r>
            <a:r>
              <a:rPr lang="en-US" sz="2000">
                <a:latin typeface="Montserrat" panose="00000500000000000000" pitchFamily="2" charset="0"/>
              </a:rPr>
              <a:t> </a:t>
            </a:r>
            <a:r>
              <a:rPr lang="en-US" sz="2000" err="1">
                <a:latin typeface="Montserrat" panose="00000500000000000000" pitchFamily="2" charset="0"/>
              </a:rPr>
              <a:t>cú</a:t>
            </a:r>
            <a:r>
              <a:rPr lang="en-US" sz="2000">
                <a:latin typeface="Montserrat" panose="00000500000000000000" pitchFamily="2" charset="0"/>
              </a:rPr>
              <a:t> </a:t>
            </a:r>
            <a:r>
              <a:rPr lang="en-US" sz="2000" err="1">
                <a:latin typeface="Montserrat" panose="00000500000000000000" pitchFamily="2" charset="0"/>
              </a:rPr>
              <a:t>nhấp</a:t>
            </a:r>
            <a:r>
              <a:rPr lang="en-US" sz="2000">
                <a:latin typeface="Montserrat" panose="00000500000000000000" pitchFamily="2" charset="0"/>
              </a:rPr>
              <a:t> </a:t>
            </a:r>
            <a:r>
              <a:rPr lang="en-US" sz="2000" err="1">
                <a:latin typeface="Montserrat" panose="00000500000000000000" pitchFamily="2" charset="0"/>
              </a:rPr>
              <a:t>chuột</a:t>
            </a:r>
            <a:r>
              <a:rPr lang="en-US" sz="2000">
                <a:latin typeface="Montserrat" panose="00000500000000000000" pitchFamily="2" charset="0"/>
              </a:rPr>
              <a:t> </a:t>
            </a:r>
            <a:r>
              <a:rPr lang="en-US" sz="2000" err="1">
                <a:latin typeface="Montserrat" panose="00000500000000000000" pitchFamily="2" charset="0"/>
              </a:rPr>
              <a:t>hàng</a:t>
            </a:r>
            <a:r>
              <a:rPr lang="en-US" sz="2000">
                <a:latin typeface="Montserrat" panose="00000500000000000000" pitchFamily="2" charset="0"/>
              </a:rPr>
              <a:t> </a:t>
            </a:r>
            <a:r>
              <a:rPr lang="en-US" sz="2000" err="1">
                <a:latin typeface="Montserrat" panose="00000500000000000000" pitchFamily="2" charset="0"/>
              </a:rPr>
              <a:t>hóa</a:t>
            </a:r>
            <a:r>
              <a:rPr lang="en-US" sz="2000">
                <a:latin typeface="Montserrat" panose="00000500000000000000" pitchFamily="2" charset="0"/>
              </a:rPr>
              <a:t> </a:t>
            </a:r>
            <a:r>
              <a:rPr lang="en-US" sz="2000" err="1">
                <a:latin typeface="Montserrat" panose="00000500000000000000" pitchFamily="2" charset="0"/>
              </a:rPr>
              <a:t>sẽ</a:t>
            </a:r>
            <a:r>
              <a:rPr lang="en-US" sz="2000">
                <a:latin typeface="Montserrat" panose="00000500000000000000" pitchFamily="2" charset="0"/>
              </a:rPr>
              <a:t> </a:t>
            </a:r>
            <a:r>
              <a:rPr lang="en-US" sz="2000" err="1">
                <a:latin typeface="Montserrat" panose="00000500000000000000" pitchFamily="2" charset="0"/>
              </a:rPr>
              <a:t>được</a:t>
            </a:r>
            <a:r>
              <a:rPr lang="en-US" sz="2000">
                <a:latin typeface="Montserrat" panose="00000500000000000000" pitchFamily="2" charset="0"/>
              </a:rPr>
              <a:t> </a:t>
            </a:r>
            <a:r>
              <a:rPr lang="en-US" sz="2000" err="1">
                <a:latin typeface="Montserrat" panose="00000500000000000000" pitchFamily="2" charset="0"/>
              </a:rPr>
              <a:t>giao</a:t>
            </a:r>
            <a:r>
              <a:rPr lang="en-US" sz="2000">
                <a:latin typeface="Montserrat" panose="00000500000000000000" pitchFamily="2" charset="0"/>
              </a:rPr>
              <a:t> </a:t>
            </a:r>
            <a:r>
              <a:rPr lang="en-US" sz="2000" err="1">
                <a:latin typeface="Montserrat" panose="00000500000000000000" pitchFamily="2" charset="0"/>
              </a:rPr>
              <a:t>đến</a:t>
            </a:r>
            <a:r>
              <a:rPr lang="en-US" sz="2000">
                <a:latin typeface="Montserrat" panose="00000500000000000000" pitchFamily="2" charset="0"/>
              </a:rPr>
              <a:t> </a:t>
            </a:r>
            <a:r>
              <a:rPr lang="en-US" sz="2000" err="1">
                <a:latin typeface="Montserrat" panose="00000500000000000000" pitchFamily="2" charset="0"/>
              </a:rPr>
              <a:t>tận</a:t>
            </a:r>
            <a:r>
              <a:rPr lang="en-US" sz="2000">
                <a:latin typeface="Montserrat" panose="00000500000000000000" pitchFamily="2" charset="0"/>
              </a:rPr>
              <a:t> </a:t>
            </a:r>
            <a:r>
              <a:rPr lang="en-US" sz="2000" err="1">
                <a:latin typeface="Montserrat" panose="00000500000000000000" pitchFamily="2" charset="0"/>
              </a:rPr>
              <a:t>nhà</a:t>
            </a:r>
            <a:r>
              <a:rPr lang="en-US" sz="2000">
                <a:latin typeface="Montserrat" panose="00000500000000000000" pitchFamily="2"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4336"/>
        </a:solidFill>
        <a:effectLst/>
      </p:bgPr>
    </p:bg>
    <p:spTree>
      <p:nvGrpSpPr>
        <p:cNvPr id="1" name="Shape 147"/>
        <p:cNvGrpSpPr/>
        <p:nvPr/>
      </p:nvGrpSpPr>
      <p:grpSpPr>
        <a:xfrm>
          <a:off x="0" y="0"/>
          <a:ext cx="0" cy="0"/>
          <a:chOff x="0" y="0"/>
          <a:chExt cx="0" cy="0"/>
        </a:xfrm>
      </p:grpSpPr>
      <p:sp>
        <p:nvSpPr>
          <p:cNvPr id="148" name="Google Shape;148;p6"/>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4</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49" name="Google Shape;149;p6"/>
          <p:cNvSpPr txBox="1"/>
          <p:nvPr/>
        </p:nvSpPr>
        <p:spPr>
          <a:xfrm>
            <a:off x="756000" y="828493"/>
            <a:ext cx="2779200" cy="681175"/>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err="1">
                <a:ln>
                  <a:noFill/>
                </a:ln>
                <a:solidFill>
                  <a:srgbClr val="FF0000"/>
                </a:solidFill>
                <a:effectLst/>
                <a:uLnTx/>
                <a:uFillTx/>
                <a:latin typeface="Montserrat"/>
                <a:ea typeface="Montserrat"/>
                <a:cs typeface="Montserrat"/>
                <a:sym typeface="Montserrat"/>
              </a:rPr>
              <a:t>GIỚI</a:t>
            </a:r>
            <a:r>
              <a:rPr kumimoji="0" lang="en-US" sz="3200" b="1" i="0" u="none" strike="noStrike" kern="0" cap="none" spc="0" normalizeH="0" baseline="0" noProof="0">
                <a:ln>
                  <a:noFill/>
                </a:ln>
                <a:solidFill>
                  <a:srgbClr val="FF0000"/>
                </a:solidFill>
                <a:effectLst/>
                <a:uLnTx/>
                <a:uFillTx/>
                <a:latin typeface="Montserrat"/>
                <a:ea typeface="Montserrat"/>
                <a:cs typeface="Montserrat"/>
                <a:sym typeface="Montserrat"/>
              </a:rPr>
              <a:t> </a:t>
            </a:r>
            <a:r>
              <a:rPr kumimoji="0" lang="en-US" sz="3200" b="1" i="0" u="none" strike="noStrike" kern="0" cap="none" spc="0" normalizeH="0" baseline="0" noProof="0" err="1">
                <a:ln>
                  <a:noFill/>
                </a:ln>
                <a:solidFill>
                  <a:srgbClr val="FF0000"/>
                </a:solidFill>
                <a:effectLst/>
                <a:uLnTx/>
                <a:uFillTx/>
                <a:latin typeface="Montserrat"/>
                <a:ea typeface="Montserrat"/>
                <a:cs typeface="Montserrat"/>
                <a:sym typeface="Montserrat"/>
              </a:rPr>
              <a:t>THIỆU</a:t>
            </a:r>
            <a:endParaRPr kumimoji="0" sz="3200" b="0" i="0" u="none" strike="noStrike" kern="0" cap="none" spc="0" normalizeH="0" baseline="0" noProof="0">
              <a:ln>
                <a:noFill/>
              </a:ln>
              <a:solidFill>
                <a:srgbClr val="000000"/>
              </a:solidFill>
              <a:effectLst/>
              <a:uLnTx/>
              <a:uFillTx/>
              <a:latin typeface="Arial"/>
              <a:cs typeface="Arial"/>
              <a:sym typeface="Arial"/>
            </a:endParaRPr>
          </a:p>
        </p:txBody>
      </p:sp>
      <p:sp>
        <p:nvSpPr>
          <p:cNvPr id="4" name="TextBox 3">
            <a:extLst>
              <a:ext uri="{FF2B5EF4-FFF2-40B4-BE49-F238E27FC236}">
                <a16:creationId xmlns:a16="http://schemas.microsoft.com/office/drawing/2014/main" id="{F78A2A6B-C14C-46D9-AFAB-3E7614440C86}"/>
              </a:ext>
            </a:extLst>
          </p:cNvPr>
          <p:cNvSpPr txBox="1"/>
          <p:nvPr/>
        </p:nvSpPr>
        <p:spPr>
          <a:xfrm>
            <a:off x="756000" y="1816863"/>
            <a:ext cx="6768000" cy="1015663"/>
          </a:xfrm>
          <a:prstGeom prst="rect">
            <a:avLst/>
          </a:prstGeom>
          <a:noFill/>
        </p:spPr>
        <p:txBody>
          <a:bodyPr wrap="square" rtlCol="0">
            <a:spAutoFit/>
          </a:bodyPr>
          <a:lstStyle/>
          <a:p>
            <a:r>
              <a:rPr lang="en-US" sz="2000">
                <a:latin typeface="Montserrat" panose="00000500000000000000" pitchFamily="2" charset="0"/>
              </a:rPr>
              <a:t>Đ</a:t>
            </a:r>
            <a:r>
              <a:rPr lang="vi-VN" sz="2000">
                <a:latin typeface="Montserrat" panose="00000500000000000000" pitchFamily="2" charset="0"/>
              </a:rPr>
              <a:t>ây cũng là một chiến lược kinh doanh hiệu quả, giúp tăng doanh thu và</a:t>
            </a:r>
            <a:r>
              <a:rPr lang="en-US" sz="2000">
                <a:latin typeface="Montserrat" panose="00000500000000000000" pitchFamily="2" charset="0"/>
              </a:rPr>
              <a:t> </a:t>
            </a:r>
            <a:r>
              <a:rPr lang="en-US" sz="2000" err="1">
                <a:latin typeface="Montserrat" panose="00000500000000000000" pitchFamily="2" charset="0"/>
              </a:rPr>
              <a:t>là</a:t>
            </a:r>
            <a:r>
              <a:rPr lang="en-US" sz="2000">
                <a:latin typeface="Montserrat" panose="00000500000000000000" pitchFamily="2" charset="0"/>
              </a:rPr>
              <a:t> </a:t>
            </a:r>
            <a:r>
              <a:rPr lang="en-US" sz="2000" err="1">
                <a:latin typeface="Montserrat" panose="00000500000000000000" pitchFamily="2" charset="0"/>
              </a:rPr>
              <a:t>một</a:t>
            </a:r>
            <a:r>
              <a:rPr lang="en-US" sz="2000">
                <a:latin typeface="Montserrat" panose="00000500000000000000" pitchFamily="2" charset="0"/>
              </a:rPr>
              <a:t> </a:t>
            </a:r>
            <a:r>
              <a:rPr lang="en-US" sz="2000" err="1">
                <a:latin typeface="Montserrat" panose="00000500000000000000" pitchFamily="2" charset="0"/>
              </a:rPr>
              <a:t>hình</a:t>
            </a:r>
            <a:r>
              <a:rPr lang="en-US" sz="2000">
                <a:latin typeface="Montserrat" panose="00000500000000000000" pitchFamily="2" charset="0"/>
              </a:rPr>
              <a:t> </a:t>
            </a:r>
            <a:r>
              <a:rPr lang="en-US" sz="2000" err="1">
                <a:latin typeface="Montserrat" panose="00000500000000000000" pitchFamily="2" charset="0"/>
              </a:rPr>
              <a:t>thức</a:t>
            </a:r>
            <a:r>
              <a:rPr lang="en-US" sz="2000">
                <a:latin typeface="Montserrat" panose="00000500000000000000" pitchFamily="2" charset="0"/>
              </a:rPr>
              <a:t> </a:t>
            </a:r>
            <a:r>
              <a:rPr lang="en-US" sz="2000" err="1">
                <a:latin typeface="Montserrat" panose="00000500000000000000" pitchFamily="2" charset="0"/>
              </a:rPr>
              <a:t>quảng</a:t>
            </a:r>
            <a:r>
              <a:rPr lang="en-US" sz="2000">
                <a:latin typeface="Montserrat" panose="00000500000000000000" pitchFamily="2" charset="0"/>
              </a:rPr>
              <a:t> </a:t>
            </a:r>
            <a:r>
              <a:rPr lang="en-US" sz="2000" err="1">
                <a:latin typeface="Montserrat" panose="00000500000000000000" pitchFamily="2" charset="0"/>
              </a:rPr>
              <a:t>cáo</a:t>
            </a:r>
            <a:r>
              <a:rPr lang="en-US" sz="2000">
                <a:latin typeface="Montserrat" panose="00000500000000000000" pitchFamily="2" charset="0"/>
              </a:rPr>
              <a:t> </a:t>
            </a:r>
            <a:r>
              <a:rPr lang="en-US" sz="2000" err="1">
                <a:latin typeface="Montserrat" panose="00000500000000000000" pitchFamily="2" charset="0"/>
              </a:rPr>
              <a:t>hiệu</a:t>
            </a:r>
            <a:r>
              <a:rPr lang="en-US" sz="2000">
                <a:latin typeface="Montserrat" panose="00000500000000000000" pitchFamily="2" charset="0"/>
              </a:rPr>
              <a:t> </a:t>
            </a:r>
            <a:r>
              <a:rPr lang="en-US" sz="2000" err="1">
                <a:latin typeface="Montserrat" panose="00000500000000000000" pitchFamily="2" charset="0"/>
              </a:rPr>
              <a:t>quả</a:t>
            </a:r>
            <a:r>
              <a:rPr lang="en-US" sz="2000">
                <a:latin typeface="Montserrat" panose="00000500000000000000" pitchFamily="2" charset="0"/>
              </a:rPr>
              <a:t>.</a:t>
            </a:r>
          </a:p>
        </p:txBody>
      </p:sp>
      <p:sp>
        <p:nvSpPr>
          <p:cNvPr id="5" name="TextBox 4">
            <a:extLst>
              <a:ext uri="{FF2B5EF4-FFF2-40B4-BE49-F238E27FC236}">
                <a16:creationId xmlns:a16="http://schemas.microsoft.com/office/drawing/2014/main" id="{9DF1A104-095E-47A4-86A7-8251D1E2BA65}"/>
              </a:ext>
            </a:extLst>
          </p:cNvPr>
          <p:cNvSpPr txBox="1"/>
          <p:nvPr/>
        </p:nvSpPr>
        <p:spPr>
          <a:xfrm>
            <a:off x="756000" y="3046122"/>
            <a:ext cx="6624000" cy="1015663"/>
          </a:xfrm>
          <a:prstGeom prst="rect">
            <a:avLst/>
          </a:prstGeom>
          <a:noFill/>
        </p:spPr>
        <p:txBody>
          <a:bodyPr wrap="square" rtlCol="0">
            <a:spAutoFit/>
          </a:bodyPr>
          <a:lstStyle/>
          <a:p>
            <a:r>
              <a:rPr lang="en-US" sz="2000" err="1">
                <a:latin typeface="Montserrat" panose="00000500000000000000" pitchFamily="2" charset="0"/>
              </a:rPr>
              <a:t>Chính</a:t>
            </a:r>
            <a:r>
              <a:rPr lang="en-US" sz="2000">
                <a:latin typeface="Montserrat" panose="00000500000000000000" pitchFamily="2" charset="0"/>
              </a:rPr>
              <a:t> </a:t>
            </a:r>
            <a:r>
              <a:rPr lang="en-US" sz="2000" err="1">
                <a:latin typeface="Montserrat" panose="00000500000000000000" pitchFamily="2" charset="0"/>
              </a:rPr>
              <a:t>vì</a:t>
            </a:r>
            <a:r>
              <a:rPr lang="en-US" sz="2000">
                <a:latin typeface="Montserrat" panose="00000500000000000000" pitchFamily="2" charset="0"/>
              </a:rPr>
              <a:t> </a:t>
            </a:r>
            <a:r>
              <a:rPr lang="en-US" sz="2000" err="1">
                <a:latin typeface="Montserrat" panose="00000500000000000000" pitchFamily="2" charset="0"/>
              </a:rPr>
              <a:t>thế</a:t>
            </a:r>
            <a:r>
              <a:rPr lang="en-US" sz="2000">
                <a:latin typeface="Montserrat" panose="00000500000000000000" pitchFamily="2" charset="0"/>
              </a:rPr>
              <a:t>, </a:t>
            </a:r>
            <a:r>
              <a:rPr lang="en-US" sz="2000" err="1">
                <a:latin typeface="Montserrat" panose="00000500000000000000" pitchFamily="2" charset="0"/>
              </a:rPr>
              <a:t>nhóm</a:t>
            </a:r>
            <a:r>
              <a:rPr lang="en-US" sz="2000">
                <a:latin typeface="Montserrat" panose="00000500000000000000" pitchFamily="2" charset="0"/>
              </a:rPr>
              <a:t> </a:t>
            </a:r>
            <a:r>
              <a:rPr lang="en-US" sz="2000" err="1">
                <a:latin typeface="Montserrat" panose="00000500000000000000" pitchFamily="2" charset="0"/>
              </a:rPr>
              <a:t>em</a:t>
            </a:r>
            <a:r>
              <a:rPr lang="en-US" sz="2000">
                <a:latin typeface="Montserrat" panose="00000500000000000000" pitchFamily="2" charset="0"/>
              </a:rPr>
              <a:t> </a:t>
            </a:r>
            <a:r>
              <a:rPr lang="en-US" sz="2000" err="1">
                <a:latin typeface="Montserrat" panose="00000500000000000000" pitchFamily="2" charset="0"/>
              </a:rPr>
              <a:t>xin</a:t>
            </a:r>
            <a:r>
              <a:rPr lang="en-US" sz="2000">
                <a:latin typeface="Montserrat" panose="00000500000000000000" pitchFamily="2" charset="0"/>
              </a:rPr>
              <a:t> </a:t>
            </a:r>
            <a:r>
              <a:rPr lang="en-US" sz="2000" err="1">
                <a:latin typeface="Montserrat" panose="00000500000000000000" pitchFamily="2" charset="0"/>
              </a:rPr>
              <a:t>trình</a:t>
            </a:r>
            <a:r>
              <a:rPr lang="en-US" sz="2000">
                <a:latin typeface="Montserrat" panose="00000500000000000000" pitchFamily="2" charset="0"/>
              </a:rPr>
              <a:t> </a:t>
            </a:r>
            <a:r>
              <a:rPr lang="en-US" sz="2000" err="1">
                <a:latin typeface="Montserrat" panose="00000500000000000000" pitchFamily="2" charset="0"/>
              </a:rPr>
              <a:t>bày</a:t>
            </a:r>
            <a:r>
              <a:rPr lang="en-US" sz="2000">
                <a:latin typeface="Montserrat" panose="00000500000000000000" pitchFamily="2" charset="0"/>
              </a:rPr>
              <a:t> </a:t>
            </a:r>
            <a:r>
              <a:rPr lang="en-US" sz="2000" err="1">
                <a:latin typeface="Montserrat" panose="00000500000000000000" pitchFamily="2" charset="0"/>
              </a:rPr>
              <a:t>kế</a:t>
            </a:r>
            <a:r>
              <a:rPr lang="en-US" sz="2000">
                <a:latin typeface="Montserrat" panose="00000500000000000000" pitchFamily="2" charset="0"/>
              </a:rPr>
              <a:t> </a:t>
            </a:r>
            <a:r>
              <a:rPr lang="en-US" sz="2000" err="1">
                <a:latin typeface="Montserrat" panose="00000500000000000000" pitchFamily="2" charset="0"/>
              </a:rPr>
              <a:t>hoạch</a:t>
            </a:r>
            <a:r>
              <a:rPr lang="en-US" sz="2000">
                <a:latin typeface="Montserrat" panose="00000500000000000000" pitchFamily="2" charset="0"/>
              </a:rPr>
              <a:t> </a:t>
            </a:r>
            <a:r>
              <a:rPr lang="en-US" sz="2000" err="1">
                <a:latin typeface="Montserrat" panose="00000500000000000000" pitchFamily="2" charset="0"/>
              </a:rPr>
              <a:t>xây</a:t>
            </a:r>
            <a:r>
              <a:rPr lang="en-US" sz="2000">
                <a:latin typeface="Montserrat" panose="00000500000000000000" pitchFamily="2" charset="0"/>
              </a:rPr>
              <a:t> </a:t>
            </a:r>
            <a:r>
              <a:rPr lang="en-US" sz="2000" err="1">
                <a:latin typeface="Montserrat" panose="00000500000000000000" pitchFamily="2" charset="0"/>
              </a:rPr>
              <a:t>dựng</a:t>
            </a:r>
            <a:r>
              <a:rPr lang="en-US" sz="2000">
                <a:latin typeface="Montserrat" panose="00000500000000000000" pitchFamily="2" charset="0"/>
              </a:rPr>
              <a:t> </a:t>
            </a:r>
            <a:r>
              <a:rPr lang="en-US" sz="2000" err="1">
                <a:latin typeface="Montserrat" panose="00000500000000000000" pitchFamily="2" charset="0"/>
              </a:rPr>
              <a:t>và</a:t>
            </a:r>
            <a:r>
              <a:rPr lang="en-US" sz="2000">
                <a:latin typeface="Montserrat" panose="00000500000000000000" pitchFamily="2" charset="0"/>
              </a:rPr>
              <a:t> </a:t>
            </a:r>
            <a:r>
              <a:rPr lang="en-US" sz="2000" err="1">
                <a:latin typeface="Montserrat" panose="00000500000000000000" pitchFamily="2" charset="0"/>
              </a:rPr>
              <a:t>phát</a:t>
            </a:r>
            <a:r>
              <a:rPr lang="en-US" sz="2000">
                <a:latin typeface="Montserrat" panose="00000500000000000000" pitchFamily="2" charset="0"/>
              </a:rPr>
              <a:t> </a:t>
            </a:r>
            <a:r>
              <a:rPr lang="en-US" sz="2000" err="1">
                <a:latin typeface="Montserrat" panose="00000500000000000000" pitchFamily="2" charset="0"/>
              </a:rPr>
              <a:t>triển</a:t>
            </a:r>
            <a:r>
              <a:rPr lang="en-US" sz="2000">
                <a:latin typeface="Montserrat" panose="00000500000000000000" pitchFamily="2" charset="0"/>
              </a:rPr>
              <a:t> </a:t>
            </a:r>
            <a:r>
              <a:rPr lang="en-US" sz="2000" err="1">
                <a:latin typeface="Montserrat" panose="00000500000000000000" pitchFamily="2" charset="0"/>
              </a:rPr>
              <a:t>một</a:t>
            </a:r>
            <a:r>
              <a:rPr lang="en-US" sz="2000">
                <a:latin typeface="Montserrat" panose="00000500000000000000" pitchFamily="2" charset="0"/>
              </a:rPr>
              <a:t> </a:t>
            </a:r>
            <a:r>
              <a:rPr lang="en-US" sz="2000" err="1">
                <a:latin typeface="Montserrat" panose="00000500000000000000" pitchFamily="2" charset="0"/>
              </a:rPr>
              <a:t>hệ</a:t>
            </a:r>
            <a:r>
              <a:rPr lang="en-US" sz="2000">
                <a:latin typeface="Montserrat" panose="00000500000000000000" pitchFamily="2" charset="0"/>
              </a:rPr>
              <a:t> </a:t>
            </a:r>
            <a:r>
              <a:rPr lang="en-US" sz="2000" err="1">
                <a:latin typeface="Montserrat" panose="00000500000000000000" pitchFamily="2" charset="0"/>
              </a:rPr>
              <a:t>thống</a:t>
            </a:r>
            <a:r>
              <a:rPr lang="en-US" sz="2000">
                <a:latin typeface="Montserrat" panose="00000500000000000000" pitchFamily="2" charset="0"/>
              </a:rPr>
              <a:t> </a:t>
            </a:r>
            <a:r>
              <a:rPr lang="en-US" sz="2000" err="1">
                <a:latin typeface="Montserrat" panose="00000500000000000000" pitchFamily="2" charset="0"/>
              </a:rPr>
              <a:t>kinh</a:t>
            </a:r>
            <a:r>
              <a:rPr lang="en-US" sz="2000">
                <a:latin typeface="Montserrat" panose="00000500000000000000" pitchFamily="2" charset="0"/>
              </a:rPr>
              <a:t> </a:t>
            </a:r>
            <a:r>
              <a:rPr lang="en-US" sz="2000" err="1">
                <a:latin typeface="Montserrat" panose="00000500000000000000" pitchFamily="2" charset="0"/>
              </a:rPr>
              <a:t>doanh</a:t>
            </a:r>
            <a:r>
              <a:rPr lang="en-US" sz="2000">
                <a:latin typeface="Montserrat" panose="00000500000000000000" pitchFamily="2" charset="0"/>
              </a:rPr>
              <a:t> </a:t>
            </a:r>
            <a:r>
              <a:rPr lang="en-US" sz="2000" err="1">
                <a:latin typeface="Montserrat" panose="00000500000000000000" pitchFamily="2" charset="0"/>
              </a:rPr>
              <a:t>nhạc</a:t>
            </a:r>
            <a:r>
              <a:rPr lang="en-US" sz="2000">
                <a:latin typeface="Montserrat" panose="00000500000000000000" pitchFamily="2" charset="0"/>
              </a:rPr>
              <a:t> </a:t>
            </a:r>
            <a:r>
              <a:rPr lang="en-US" sz="2000" err="1">
                <a:latin typeface="Montserrat" panose="00000500000000000000" pitchFamily="2" charset="0"/>
              </a:rPr>
              <a:t>cụ</a:t>
            </a:r>
            <a:r>
              <a:rPr lang="en-US" sz="2000">
                <a:latin typeface="Montserrat" panose="00000500000000000000" pitchFamily="2" charset="0"/>
              </a:rPr>
              <a:t> </a:t>
            </a:r>
            <a:r>
              <a:rPr lang="en-US" sz="2000" err="1">
                <a:latin typeface="Montserrat" panose="00000500000000000000" pitchFamily="2" charset="0"/>
              </a:rPr>
              <a:t>âm</a:t>
            </a:r>
            <a:r>
              <a:rPr lang="en-US" sz="2000">
                <a:latin typeface="Montserrat" panose="00000500000000000000" pitchFamily="2" charset="0"/>
              </a:rPr>
              <a:t> </a:t>
            </a:r>
            <a:r>
              <a:rPr lang="en-US" sz="2000" err="1">
                <a:latin typeface="Montserrat" panose="00000500000000000000" pitchFamily="2" charset="0"/>
              </a:rPr>
              <a:t>nhạc</a:t>
            </a:r>
            <a:r>
              <a:rPr lang="en-US" sz="2000">
                <a:latin typeface="Montserrat" panose="00000500000000000000" pitchFamily="2" charset="0"/>
              </a:rPr>
              <a:t>.</a:t>
            </a:r>
          </a:p>
        </p:txBody>
      </p:sp>
    </p:spTree>
    <p:extLst>
      <p:ext uri="{BB962C8B-B14F-4D97-AF65-F5344CB8AC3E}">
        <p14:creationId xmlns:p14="http://schemas.microsoft.com/office/powerpoint/2010/main" val="1978767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B3B"/>
        </a:solidFill>
        <a:effectLst/>
      </p:bgPr>
    </p:bg>
    <p:spTree>
      <p:nvGrpSpPr>
        <p:cNvPr id="1" name="Shape 88"/>
        <p:cNvGrpSpPr/>
        <p:nvPr/>
      </p:nvGrpSpPr>
      <p:grpSpPr>
        <a:xfrm>
          <a:off x="0" y="0"/>
          <a:ext cx="0" cy="0"/>
          <a:chOff x="0" y="0"/>
          <a:chExt cx="0" cy="0"/>
        </a:xfrm>
      </p:grpSpPr>
      <p:sp>
        <p:nvSpPr>
          <p:cNvPr id="89" name="Google Shape;89;p4"/>
          <p:cNvSpPr txBox="1">
            <a:spLocks noGrp="1"/>
          </p:cNvSpPr>
          <p:nvPr>
            <p:ph type="ctrTitle" idx="4294967295"/>
          </p:nvPr>
        </p:nvSpPr>
        <p:spPr>
          <a:xfrm>
            <a:off x="2229217" y="572931"/>
            <a:ext cx="3531691" cy="644862"/>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chemeClr val="dk2"/>
              </a:buClr>
              <a:buSzPts val="2400"/>
              <a:buFont typeface="Montserrat"/>
              <a:buNone/>
            </a:pPr>
            <a:r>
              <a:rPr lang="en-US" sz="4000" b="1" i="0" u="none" strike="noStrike" cap="none" err="1">
                <a:solidFill>
                  <a:srgbClr val="FFC000"/>
                </a:solidFill>
                <a:latin typeface="Montserrat"/>
                <a:ea typeface="Montserrat"/>
                <a:cs typeface="Montserrat"/>
                <a:sym typeface="Montserrat"/>
              </a:rPr>
              <a:t>TỔNG</a:t>
            </a:r>
            <a:r>
              <a:rPr lang="en-US" sz="4000" b="1" i="0" u="none" strike="noStrike" cap="none">
                <a:solidFill>
                  <a:srgbClr val="FFC000"/>
                </a:solidFill>
                <a:latin typeface="Montserrat"/>
                <a:ea typeface="Montserrat"/>
                <a:cs typeface="Montserrat"/>
                <a:sym typeface="Montserrat"/>
              </a:rPr>
              <a:t> QUAN</a:t>
            </a:r>
            <a:endParaRPr sz="4000" b="1" i="0" u="none" strike="noStrike" cap="none">
              <a:solidFill>
                <a:srgbClr val="FFC000"/>
              </a:solidFill>
              <a:latin typeface="Montserrat"/>
              <a:ea typeface="Montserrat"/>
              <a:cs typeface="Montserrat"/>
              <a:sym typeface="Montserrat"/>
            </a:endParaRPr>
          </a:p>
        </p:txBody>
      </p:sp>
      <p:sp>
        <p:nvSpPr>
          <p:cNvPr id="90" name="Google Shape;90;p4"/>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5</a:t>
            </a:fld>
            <a:endParaRPr/>
          </a:p>
        </p:txBody>
      </p:sp>
      <p:sp>
        <p:nvSpPr>
          <p:cNvPr id="2" name="TextBox 1">
            <a:extLst>
              <a:ext uri="{FF2B5EF4-FFF2-40B4-BE49-F238E27FC236}">
                <a16:creationId xmlns:a16="http://schemas.microsoft.com/office/drawing/2014/main" id="{EA5A46F7-83E9-46BE-AC0A-D8A4C4416B3E}"/>
              </a:ext>
            </a:extLst>
          </p:cNvPr>
          <p:cNvSpPr txBox="1"/>
          <p:nvPr/>
        </p:nvSpPr>
        <p:spPr>
          <a:xfrm>
            <a:off x="877884" y="1516408"/>
            <a:ext cx="2603598" cy="477054"/>
          </a:xfrm>
          <a:prstGeom prst="rect">
            <a:avLst/>
          </a:prstGeom>
          <a:noFill/>
        </p:spPr>
        <p:txBody>
          <a:bodyPr wrap="none" rtlCol="0">
            <a:spAutoFit/>
          </a:bodyPr>
          <a:lstStyle/>
          <a:p>
            <a:r>
              <a:rPr lang="en-US" sz="2500" b="1">
                <a:solidFill>
                  <a:srgbClr val="0070C0"/>
                </a:solidFill>
                <a:latin typeface="Montserrat" panose="00000500000000000000" pitchFamily="2" charset="0"/>
              </a:rPr>
              <a:t>1. VẼ </a:t>
            </a:r>
            <a:r>
              <a:rPr lang="en-US" sz="2500" b="1" err="1">
                <a:solidFill>
                  <a:srgbClr val="0070C0"/>
                </a:solidFill>
                <a:latin typeface="Montserrat" panose="00000500000000000000" pitchFamily="2" charset="0"/>
              </a:rPr>
              <a:t>USECASE</a:t>
            </a:r>
            <a:endParaRPr lang="en-US" sz="2500" b="1">
              <a:solidFill>
                <a:srgbClr val="0070C0"/>
              </a:solidFill>
              <a:latin typeface="Montserrat" panose="00000500000000000000" pitchFamily="2" charset="0"/>
            </a:endParaRPr>
          </a:p>
        </p:txBody>
      </p:sp>
      <p:sp>
        <p:nvSpPr>
          <p:cNvPr id="4" name="TextBox 3">
            <a:extLst>
              <a:ext uri="{FF2B5EF4-FFF2-40B4-BE49-F238E27FC236}">
                <a16:creationId xmlns:a16="http://schemas.microsoft.com/office/drawing/2014/main" id="{1BEECB52-7107-47A5-850F-7E51CED23873}"/>
              </a:ext>
            </a:extLst>
          </p:cNvPr>
          <p:cNvSpPr txBox="1"/>
          <p:nvPr/>
        </p:nvSpPr>
        <p:spPr>
          <a:xfrm>
            <a:off x="4264344" y="1516407"/>
            <a:ext cx="2606400" cy="477054"/>
          </a:xfrm>
          <a:prstGeom prst="rect">
            <a:avLst/>
          </a:prstGeom>
          <a:noFill/>
        </p:spPr>
        <p:txBody>
          <a:bodyPr wrap="square" rtlCol="0">
            <a:spAutoFit/>
          </a:bodyPr>
          <a:lstStyle/>
          <a:p>
            <a:r>
              <a:rPr lang="en-US" sz="2500" b="1">
                <a:solidFill>
                  <a:srgbClr val="FF0000"/>
                </a:solidFill>
                <a:latin typeface="Montserrat" panose="00000500000000000000" pitchFamily="2" charset="0"/>
              </a:rPr>
              <a:t>2. SƠ </a:t>
            </a:r>
            <a:r>
              <a:rPr lang="en-US" sz="2500" b="1" err="1">
                <a:solidFill>
                  <a:srgbClr val="FF0000"/>
                </a:solidFill>
                <a:latin typeface="Montserrat" panose="00000500000000000000" pitchFamily="2" charset="0"/>
              </a:rPr>
              <a:t>ĐỒ</a:t>
            </a:r>
            <a:r>
              <a:rPr lang="en-US" sz="2500" b="1">
                <a:solidFill>
                  <a:srgbClr val="FF0000"/>
                </a:solidFill>
                <a:latin typeface="Montserrat" panose="00000500000000000000" pitchFamily="2" charset="0"/>
              </a:rPr>
              <a:t> </a:t>
            </a:r>
            <a:r>
              <a:rPr lang="en-US" sz="2500" b="1" err="1">
                <a:solidFill>
                  <a:srgbClr val="FF0000"/>
                </a:solidFill>
                <a:latin typeface="Montserrat" panose="00000500000000000000" pitchFamily="2" charset="0"/>
              </a:rPr>
              <a:t>ERD</a:t>
            </a:r>
            <a:endParaRPr lang="en-US" sz="2500" b="1">
              <a:solidFill>
                <a:srgbClr val="FF0000"/>
              </a:solidFill>
              <a:latin typeface="Montserrat" panose="00000500000000000000" pitchFamily="2" charset="0"/>
            </a:endParaRPr>
          </a:p>
        </p:txBody>
      </p:sp>
      <p:sp>
        <p:nvSpPr>
          <p:cNvPr id="8" name="TextBox 7">
            <a:extLst>
              <a:ext uri="{FF2B5EF4-FFF2-40B4-BE49-F238E27FC236}">
                <a16:creationId xmlns:a16="http://schemas.microsoft.com/office/drawing/2014/main" id="{BFD34D45-40C1-4459-94DC-845D758F0CEA}"/>
              </a:ext>
            </a:extLst>
          </p:cNvPr>
          <p:cNvSpPr txBox="1"/>
          <p:nvPr/>
        </p:nvSpPr>
        <p:spPr>
          <a:xfrm>
            <a:off x="438942" y="2590689"/>
            <a:ext cx="3110658" cy="477054"/>
          </a:xfrm>
          <a:prstGeom prst="rect">
            <a:avLst/>
          </a:prstGeom>
          <a:noFill/>
        </p:spPr>
        <p:txBody>
          <a:bodyPr wrap="square" rtlCol="0">
            <a:spAutoFit/>
          </a:bodyPr>
          <a:lstStyle/>
          <a:p>
            <a:r>
              <a:rPr lang="en-US" sz="2500" b="1">
                <a:solidFill>
                  <a:srgbClr val="00B050"/>
                </a:solidFill>
                <a:latin typeface="Montserrat" panose="00000500000000000000" pitchFamily="2" charset="0"/>
              </a:rPr>
              <a:t>3. LƯỢC </a:t>
            </a:r>
            <a:r>
              <a:rPr lang="en-US" sz="2500" b="1" err="1">
                <a:solidFill>
                  <a:srgbClr val="00B050"/>
                </a:solidFill>
                <a:latin typeface="Montserrat" panose="00000500000000000000" pitchFamily="2" charset="0"/>
              </a:rPr>
              <a:t>ĐỒ</a:t>
            </a:r>
            <a:r>
              <a:rPr lang="en-US" sz="2500" b="1">
                <a:solidFill>
                  <a:srgbClr val="00B050"/>
                </a:solidFill>
                <a:latin typeface="Montserrat" panose="00000500000000000000" pitchFamily="2" charset="0"/>
              </a:rPr>
              <a:t> </a:t>
            </a:r>
            <a:r>
              <a:rPr lang="en-US" sz="2500" b="1" err="1">
                <a:solidFill>
                  <a:srgbClr val="00B050"/>
                </a:solidFill>
                <a:latin typeface="Montserrat" panose="00000500000000000000" pitchFamily="2" charset="0"/>
              </a:rPr>
              <a:t>DFD</a:t>
            </a:r>
            <a:endParaRPr lang="en-US" sz="2500" b="1">
              <a:solidFill>
                <a:srgbClr val="00B050"/>
              </a:solidFill>
              <a:latin typeface="Montserrat" panose="00000500000000000000" pitchFamily="2" charset="0"/>
            </a:endParaRPr>
          </a:p>
        </p:txBody>
      </p:sp>
      <p:sp>
        <p:nvSpPr>
          <p:cNvPr id="5" name="TextBox 4">
            <a:extLst>
              <a:ext uri="{FF2B5EF4-FFF2-40B4-BE49-F238E27FC236}">
                <a16:creationId xmlns:a16="http://schemas.microsoft.com/office/drawing/2014/main" id="{0333E1AA-A960-43E0-8105-6D0E8DBEB90C}"/>
              </a:ext>
            </a:extLst>
          </p:cNvPr>
          <p:cNvSpPr txBox="1"/>
          <p:nvPr/>
        </p:nvSpPr>
        <p:spPr>
          <a:xfrm>
            <a:off x="3829534" y="2590690"/>
            <a:ext cx="3998210" cy="477054"/>
          </a:xfrm>
          <a:prstGeom prst="rect">
            <a:avLst/>
          </a:prstGeom>
          <a:noFill/>
        </p:spPr>
        <p:txBody>
          <a:bodyPr wrap="none" rtlCol="0">
            <a:spAutoFit/>
          </a:bodyPr>
          <a:lstStyle/>
          <a:p>
            <a:r>
              <a:rPr lang="en-US" sz="2500" b="1">
                <a:solidFill>
                  <a:srgbClr val="7030A0"/>
                </a:solidFill>
                <a:latin typeface="Montserrat" panose="00000500000000000000" pitchFamily="2" charset="0"/>
              </a:rPr>
              <a:t>4. THIẾT </a:t>
            </a:r>
            <a:r>
              <a:rPr lang="en-US" sz="2500" b="1" err="1">
                <a:solidFill>
                  <a:srgbClr val="7030A0"/>
                </a:solidFill>
                <a:latin typeface="Montserrat" panose="00000500000000000000" pitchFamily="2" charset="0"/>
              </a:rPr>
              <a:t>KẾ</a:t>
            </a:r>
            <a:r>
              <a:rPr lang="en-US" sz="2500" b="1">
                <a:solidFill>
                  <a:srgbClr val="7030A0"/>
                </a:solidFill>
                <a:latin typeface="Montserrat" panose="00000500000000000000" pitchFamily="2" charset="0"/>
              </a:rPr>
              <a:t> GIAO </a:t>
            </a:r>
            <a:r>
              <a:rPr lang="en-US" sz="2500" b="1" err="1">
                <a:solidFill>
                  <a:srgbClr val="7030A0"/>
                </a:solidFill>
                <a:latin typeface="Montserrat" panose="00000500000000000000" pitchFamily="2" charset="0"/>
              </a:rPr>
              <a:t>DIỆN</a:t>
            </a:r>
            <a:endParaRPr lang="en-US" sz="2500" b="1">
              <a:solidFill>
                <a:srgbClr val="7030A0"/>
              </a:solidFill>
              <a:latin typeface="Montserrat" panose="00000500000000000000" pitchFamily="2" charset="0"/>
            </a:endParaRPr>
          </a:p>
        </p:txBody>
      </p:sp>
      <p:sp>
        <p:nvSpPr>
          <p:cNvPr id="6" name="TextBox 5">
            <a:extLst>
              <a:ext uri="{FF2B5EF4-FFF2-40B4-BE49-F238E27FC236}">
                <a16:creationId xmlns:a16="http://schemas.microsoft.com/office/drawing/2014/main" id="{8BAE4623-9857-43C1-8CDA-35C2CCAEEC71}"/>
              </a:ext>
            </a:extLst>
          </p:cNvPr>
          <p:cNvSpPr txBox="1"/>
          <p:nvPr/>
        </p:nvSpPr>
        <p:spPr>
          <a:xfrm>
            <a:off x="1727836" y="3629109"/>
            <a:ext cx="4378122" cy="477054"/>
          </a:xfrm>
          <a:prstGeom prst="rect">
            <a:avLst/>
          </a:prstGeom>
          <a:noFill/>
        </p:spPr>
        <p:txBody>
          <a:bodyPr wrap="none" rtlCol="0">
            <a:spAutoFit/>
          </a:bodyPr>
          <a:lstStyle/>
          <a:p>
            <a:r>
              <a:rPr lang="en-US" sz="2500" b="1">
                <a:solidFill>
                  <a:srgbClr val="00B0F0"/>
                </a:solidFill>
                <a:latin typeface="Montserrat" panose="00000500000000000000" pitchFamily="2" charset="0"/>
              </a:rPr>
              <a:t>5. DEMO </a:t>
            </a:r>
            <a:r>
              <a:rPr lang="en-US" sz="2500" b="1" err="1">
                <a:solidFill>
                  <a:srgbClr val="00B0F0"/>
                </a:solidFill>
                <a:latin typeface="Montserrat" panose="00000500000000000000" pitchFamily="2" charset="0"/>
              </a:rPr>
              <a:t>CHƯƠNG</a:t>
            </a:r>
            <a:r>
              <a:rPr lang="en-US" sz="2500" b="1">
                <a:solidFill>
                  <a:srgbClr val="00B0F0"/>
                </a:solidFill>
                <a:latin typeface="Montserrat" panose="00000500000000000000" pitchFamily="2" charset="0"/>
              </a:rPr>
              <a:t> </a:t>
            </a:r>
            <a:r>
              <a:rPr lang="en-US" sz="2500" b="1" err="1">
                <a:solidFill>
                  <a:srgbClr val="00B0F0"/>
                </a:solidFill>
                <a:latin typeface="Montserrat" panose="00000500000000000000" pitchFamily="2" charset="0"/>
              </a:rPr>
              <a:t>TRÌNH</a:t>
            </a:r>
            <a:endParaRPr lang="en-US" sz="2500" b="1">
              <a:solidFill>
                <a:srgbClr val="00B0F0"/>
              </a:solidFill>
              <a:latin typeface="Montserrat" panose="00000500000000000000" pitchFamily="2" charset="0"/>
            </a:endParaRPr>
          </a:p>
        </p:txBody>
      </p:sp>
      <p:sp>
        <p:nvSpPr>
          <p:cNvPr id="7" name="TextBox 6">
            <a:extLst>
              <a:ext uri="{FF2B5EF4-FFF2-40B4-BE49-F238E27FC236}">
                <a16:creationId xmlns:a16="http://schemas.microsoft.com/office/drawing/2014/main" id="{BAD029F1-AED2-4B2F-818B-649A095F9689}"/>
              </a:ext>
            </a:extLst>
          </p:cNvPr>
          <p:cNvSpPr txBox="1"/>
          <p:nvPr/>
        </p:nvSpPr>
        <p:spPr>
          <a:xfrm>
            <a:off x="2529177" y="4519018"/>
            <a:ext cx="2335896" cy="477054"/>
          </a:xfrm>
          <a:prstGeom prst="rect">
            <a:avLst/>
          </a:prstGeom>
          <a:noFill/>
        </p:spPr>
        <p:txBody>
          <a:bodyPr wrap="none" rtlCol="0">
            <a:spAutoFit/>
          </a:bodyPr>
          <a:lstStyle/>
          <a:p>
            <a:r>
              <a:rPr lang="en-US" sz="2500" b="1">
                <a:solidFill>
                  <a:schemeClr val="accent4"/>
                </a:solidFill>
                <a:latin typeface="Montserrat" panose="00000500000000000000" pitchFamily="2" charset="0"/>
              </a:rPr>
              <a:t>6. PHÁT </a:t>
            </a:r>
            <a:r>
              <a:rPr lang="en-US" sz="2500" b="1" err="1">
                <a:solidFill>
                  <a:schemeClr val="accent4"/>
                </a:solidFill>
                <a:latin typeface="Montserrat" panose="00000500000000000000" pitchFamily="2" charset="0"/>
              </a:rPr>
              <a:t>VẤN</a:t>
            </a:r>
            <a:endParaRPr lang="en-US" sz="2500" b="1">
              <a:solidFill>
                <a:schemeClr val="accent4"/>
              </a:solidFill>
              <a:latin typeface="Montserrat" panose="00000500000000000000"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F51B5"/>
        </a:solidFill>
        <a:effectLst/>
      </p:bgPr>
    </p:bg>
    <p:spTree>
      <p:nvGrpSpPr>
        <p:cNvPr id="1" name="Shape 189"/>
        <p:cNvGrpSpPr/>
        <p:nvPr/>
      </p:nvGrpSpPr>
      <p:grpSpPr>
        <a:xfrm>
          <a:off x="0" y="0"/>
          <a:ext cx="0" cy="0"/>
          <a:chOff x="0" y="0"/>
          <a:chExt cx="0" cy="0"/>
        </a:xfrm>
      </p:grpSpPr>
      <p:sp>
        <p:nvSpPr>
          <p:cNvPr id="190" name="Google Shape;190;p12"/>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6</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2" name="Google Shape;171;p9">
            <a:extLst>
              <a:ext uri="{FF2B5EF4-FFF2-40B4-BE49-F238E27FC236}">
                <a16:creationId xmlns:a16="http://schemas.microsoft.com/office/drawing/2014/main" id="{979D67FD-5AD8-0099-97F3-9883DC8E3E6B}"/>
              </a:ext>
            </a:extLst>
          </p:cNvPr>
          <p:cNvSpPr txBox="1"/>
          <p:nvPr/>
        </p:nvSpPr>
        <p:spPr>
          <a:xfrm>
            <a:off x="1314176" y="399969"/>
            <a:ext cx="5450044" cy="644722"/>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err="1">
                <a:ln>
                  <a:noFill/>
                </a:ln>
                <a:solidFill>
                  <a:srgbClr val="0070C0"/>
                </a:solidFill>
                <a:effectLst/>
                <a:uLnTx/>
                <a:uFillTx/>
                <a:latin typeface="Montserrat"/>
                <a:cs typeface="Arial"/>
                <a:sym typeface="Montserrat"/>
              </a:rPr>
              <a:t>USECASE</a:t>
            </a:r>
            <a:r>
              <a:rPr kumimoji="0" lang="en-US" sz="3200" b="1" i="0" u="none" strike="noStrike" kern="0" cap="none" spc="0" normalizeH="0" baseline="0" noProof="0">
                <a:ln>
                  <a:noFill/>
                </a:ln>
                <a:solidFill>
                  <a:srgbClr val="0070C0"/>
                </a:solidFill>
                <a:effectLst/>
                <a:uLnTx/>
                <a:uFillTx/>
                <a:latin typeface="Montserrat"/>
                <a:cs typeface="Arial"/>
                <a:sym typeface="Montserrat"/>
              </a:rPr>
              <a:t> </a:t>
            </a:r>
            <a:r>
              <a:rPr kumimoji="0" lang="en-US" sz="3200" b="1" i="0" u="none" strike="noStrike" kern="0" cap="none" spc="0" normalizeH="0" baseline="0" noProof="0" err="1">
                <a:ln>
                  <a:noFill/>
                </a:ln>
                <a:solidFill>
                  <a:srgbClr val="0070C0"/>
                </a:solidFill>
                <a:effectLst/>
                <a:uLnTx/>
                <a:uFillTx/>
                <a:latin typeface="Montserrat"/>
                <a:cs typeface="Arial"/>
                <a:sym typeface="Montserrat"/>
              </a:rPr>
              <a:t>KHÁCH</a:t>
            </a:r>
            <a:r>
              <a:rPr kumimoji="0" lang="en-US" sz="3200" b="1" i="0" u="none" strike="noStrike" kern="0" cap="none" spc="0" normalizeH="0" baseline="0" noProof="0">
                <a:ln>
                  <a:noFill/>
                </a:ln>
                <a:solidFill>
                  <a:srgbClr val="0070C0"/>
                </a:solidFill>
                <a:effectLst/>
                <a:uLnTx/>
                <a:uFillTx/>
                <a:latin typeface="Montserrat"/>
                <a:cs typeface="Arial"/>
                <a:sym typeface="Montserrat"/>
              </a:rPr>
              <a:t> </a:t>
            </a:r>
            <a:r>
              <a:rPr kumimoji="0" lang="en-US" sz="3200" b="1" i="0" u="none" strike="noStrike" kern="0" cap="none" spc="0" normalizeH="0" baseline="0" noProof="0" err="1">
                <a:ln>
                  <a:noFill/>
                </a:ln>
                <a:solidFill>
                  <a:srgbClr val="0070C0"/>
                </a:solidFill>
                <a:effectLst/>
                <a:uLnTx/>
                <a:uFillTx/>
                <a:latin typeface="Montserrat"/>
                <a:cs typeface="Arial"/>
                <a:sym typeface="Montserrat"/>
              </a:rPr>
              <a:t>HÀNG</a:t>
            </a:r>
            <a:endParaRPr kumimoji="0" sz="3200" b="0" i="0" u="none" strike="noStrike" kern="0" cap="none" spc="0" normalizeH="0" baseline="0" noProof="0">
              <a:ln>
                <a:noFill/>
              </a:ln>
              <a:solidFill>
                <a:srgbClr val="0070C0"/>
              </a:solidFill>
              <a:effectLst/>
              <a:uLnTx/>
              <a:uFillTx/>
              <a:latin typeface="Arial"/>
              <a:cs typeface="Arial"/>
              <a:sym typeface="Arial"/>
            </a:endParaRPr>
          </a:p>
        </p:txBody>
      </p:sp>
      <p:pic>
        <p:nvPicPr>
          <p:cNvPr id="4" name="Picture 3" descr="A group of colorful ovals with white text&#10;&#10;Description automatically generated">
            <a:extLst>
              <a:ext uri="{FF2B5EF4-FFF2-40B4-BE49-F238E27FC236}">
                <a16:creationId xmlns:a16="http://schemas.microsoft.com/office/drawing/2014/main" id="{C20CA0AE-DD0B-4D57-A8D8-38D1DCF77C45}"/>
              </a:ext>
            </a:extLst>
          </p:cNvPr>
          <p:cNvPicPr>
            <a:picLocks noChangeAspect="1"/>
          </p:cNvPicPr>
          <p:nvPr/>
        </p:nvPicPr>
        <p:blipFill>
          <a:blip r:embed="rId3"/>
          <a:stretch>
            <a:fillRect/>
          </a:stretch>
        </p:blipFill>
        <p:spPr>
          <a:xfrm>
            <a:off x="1177299" y="1324189"/>
            <a:ext cx="5586921" cy="3622462"/>
          </a:xfrm>
          <a:prstGeom prst="rect">
            <a:avLst/>
          </a:prstGeom>
        </p:spPr>
      </p:pic>
    </p:spTree>
    <p:extLst>
      <p:ext uri="{BB962C8B-B14F-4D97-AF65-F5344CB8AC3E}">
        <p14:creationId xmlns:p14="http://schemas.microsoft.com/office/powerpoint/2010/main" val="114240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CAF50"/>
        </a:solidFill>
        <a:effectLst/>
      </p:bgPr>
    </p:bg>
    <p:spTree>
      <p:nvGrpSpPr>
        <p:cNvPr id="1" name="Shape 168"/>
        <p:cNvGrpSpPr/>
        <p:nvPr/>
      </p:nvGrpSpPr>
      <p:grpSpPr>
        <a:xfrm>
          <a:off x="0" y="0"/>
          <a:ext cx="0" cy="0"/>
          <a:chOff x="0" y="0"/>
          <a:chExt cx="0" cy="0"/>
        </a:xfrm>
      </p:grpSpPr>
      <p:sp>
        <p:nvSpPr>
          <p:cNvPr id="169" name="Google Shape;169;p9"/>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7</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71" name="Google Shape;171;p9"/>
          <p:cNvSpPr txBox="1"/>
          <p:nvPr/>
        </p:nvSpPr>
        <p:spPr>
          <a:xfrm>
            <a:off x="286143" y="122400"/>
            <a:ext cx="2327457" cy="1200925"/>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lang="en-US" sz="3200" b="1">
                <a:solidFill>
                  <a:srgbClr val="00B050"/>
                </a:solidFill>
                <a:latin typeface="Montserrat"/>
                <a:sym typeface="Montserrat"/>
              </a:rPr>
              <a:t>USECASE </a:t>
            </a:r>
          </a:p>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lang="en-US" sz="3200" b="1">
                <a:solidFill>
                  <a:srgbClr val="00B050"/>
                </a:solidFill>
                <a:latin typeface="Montserrat"/>
                <a:sym typeface="Montserrat"/>
              </a:rPr>
              <a:t>ADMIN</a:t>
            </a:r>
            <a:endParaRPr kumimoji="0" sz="3200" b="0" i="0" u="none" strike="noStrike" kern="0" cap="none" spc="0" normalizeH="0" baseline="0" noProof="0">
              <a:ln>
                <a:noFill/>
              </a:ln>
              <a:solidFill>
                <a:srgbClr val="00B050"/>
              </a:solidFill>
              <a:effectLst/>
              <a:uLnTx/>
              <a:uFillTx/>
              <a:latin typeface="Arial"/>
              <a:cs typeface="Arial"/>
              <a:sym typeface="Arial"/>
            </a:endParaRPr>
          </a:p>
        </p:txBody>
      </p:sp>
      <p:pic>
        <p:nvPicPr>
          <p:cNvPr id="3" name="Picture 2" descr="A screenshot of a computer screen&#10;&#10;Description automatically generated">
            <a:extLst>
              <a:ext uri="{FF2B5EF4-FFF2-40B4-BE49-F238E27FC236}">
                <a16:creationId xmlns:a16="http://schemas.microsoft.com/office/drawing/2014/main" id="{46213BC9-9CBF-48F6-ABD3-1489BA0CC9D5}"/>
              </a:ext>
            </a:extLst>
          </p:cNvPr>
          <p:cNvPicPr>
            <a:picLocks noChangeAspect="1"/>
          </p:cNvPicPr>
          <p:nvPr/>
        </p:nvPicPr>
        <p:blipFill>
          <a:blip r:embed="rId3"/>
          <a:stretch>
            <a:fillRect/>
          </a:stretch>
        </p:blipFill>
        <p:spPr>
          <a:xfrm>
            <a:off x="2057343" y="61224"/>
            <a:ext cx="4824000" cy="5021051"/>
          </a:xfrm>
          <a:prstGeom prst="rect">
            <a:avLst/>
          </a:prstGeom>
        </p:spPr>
      </p:pic>
    </p:spTree>
    <p:extLst>
      <p:ext uri="{BB962C8B-B14F-4D97-AF65-F5344CB8AC3E}">
        <p14:creationId xmlns:p14="http://schemas.microsoft.com/office/powerpoint/2010/main" val="369235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C27B0"/>
        </a:solidFill>
        <a:effectLst/>
      </p:bgPr>
    </p:bg>
    <p:spTree>
      <p:nvGrpSpPr>
        <p:cNvPr id="1" name="Shape 154"/>
        <p:cNvGrpSpPr/>
        <p:nvPr/>
      </p:nvGrpSpPr>
      <p:grpSpPr>
        <a:xfrm>
          <a:off x="0" y="0"/>
          <a:ext cx="0" cy="0"/>
          <a:chOff x="0" y="0"/>
          <a:chExt cx="0" cy="0"/>
        </a:xfrm>
      </p:grpSpPr>
      <p:sp>
        <p:nvSpPr>
          <p:cNvPr id="155" name="Google Shape;155;p7"/>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vi-VN" sz="1300" b="1" i="0" u="none" strike="noStrike" kern="0" cap="none" spc="0" normalizeH="0" baseline="0" noProof="0">
                <a:ln>
                  <a:noFill/>
                </a:ln>
                <a:solidFill>
                  <a:srgbClr val="FFFFFF"/>
                </a:solidFill>
                <a:effectLst/>
                <a:uLnTx/>
                <a:uFillTx/>
                <a:latin typeface="Montserrat"/>
                <a:sym typeface="Montserrat"/>
              </a:rPr>
              <a:pPr marL="0" marR="0" lvl="0" indent="0" algn="r" defTabSz="914400" rtl="0" eaLnBrk="1" fontAlgn="auto" latinLnBrk="0" hangingPunct="1">
                <a:lnSpc>
                  <a:spcPct val="100000"/>
                </a:lnSpc>
                <a:spcBef>
                  <a:spcPts val="0"/>
                </a:spcBef>
                <a:spcAft>
                  <a:spcPts val="0"/>
                </a:spcAft>
                <a:buClr>
                  <a:srgbClr val="000000"/>
                </a:buClr>
                <a:buSzPts val="1300"/>
                <a:buFont typeface="Arial"/>
                <a:buNone/>
                <a:tabLst/>
                <a:defRPr/>
              </a:pPr>
              <a:t>8</a:t>
            </a:fld>
            <a:endParaRPr kumimoji="0" sz="1300" b="1" i="0" u="none" strike="noStrike" kern="0" cap="none" spc="0" normalizeH="0" baseline="0" noProof="0">
              <a:ln>
                <a:noFill/>
              </a:ln>
              <a:solidFill>
                <a:srgbClr val="FFFFFF"/>
              </a:solidFill>
              <a:effectLst/>
              <a:uLnTx/>
              <a:uFillTx/>
              <a:latin typeface="Montserrat"/>
              <a:sym typeface="Montserrat"/>
            </a:endParaRPr>
          </a:p>
        </p:txBody>
      </p:sp>
      <p:sp>
        <p:nvSpPr>
          <p:cNvPr id="156" name="Google Shape;156;p7"/>
          <p:cNvSpPr txBox="1"/>
          <p:nvPr/>
        </p:nvSpPr>
        <p:spPr>
          <a:xfrm>
            <a:off x="1360800" y="723094"/>
            <a:ext cx="5244512" cy="562525"/>
          </a:xfrm>
          <a:prstGeom prst="rect">
            <a:avLst/>
          </a:prstGeom>
          <a:noFill/>
          <a:ln>
            <a:noFill/>
          </a:ln>
        </p:spPr>
        <p:txBody>
          <a:bodyPr spcFirstLastPara="1" wrap="square" lIns="91425" tIns="91425" rIns="91425" bIns="91425" anchor="b" anchorCtr="0">
            <a:noAutofit/>
          </a:bodyPr>
          <a:lstStyle/>
          <a:p>
            <a:pPr marL="0" marR="0" lvl="0" indent="0" algn="l" defTabSz="914400" rtl="0" eaLnBrk="1" fontAlgn="auto" latinLnBrk="0" hangingPunct="1">
              <a:lnSpc>
                <a:spcPct val="100000"/>
              </a:lnSpc>
              <a:spcBef>
                <a:spcPts val="0"/>
              </a:spcBef>
              <a:spcAft>
                <a:spcPts val="0"/>
              </a:spcAft>
              <a:buClr>
                <a:srgbClr val="999999"/>
              </a:buClr>
              <a:buSzPts val="2400"/>
              <a:buFont typeface="Montserrat"/>
              <a:buNone/>
              <a:tabLst/>
              <a:defRPr/>
            </a:pPr>
            <a:r>
              <a:rPr kumimoji="0" lang="en-US" sz="3200" b="1" i="0" u="none" strike="noStrike" kern="0" cap="none" spc="0" normalizeH="0" baseline="0" noProof="0">
                <a:ln>
                  <a:noFill/>
                </a:ln>
                <a:solidFill>
                  <a:srgbClr val="7030A0"/>
                </a:solidFill>
                <a:effectLst/>
                <a:uLnTx/>
                <a:uFillTx/>
                <a:latin typeface="Montserrat"/>
                <a:ea typeface="Montserrat"/>
                <a:cs typeface="Montserrat"/>
                <a:sym typeface="Montserrat"/>
              </a:rPr>
              <a:t>PHÂN TÍCH USECASE</a:t>
            </a:r>
            <a:endParaRPr kumimoji="0" sz="32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a:extLst>
              <a:ext uri="{FF2B5EF4-FFF2-40B4-BE49-F238E27FC236}">
                <a16:creationId xmlns:a16="http://schemas.microsoft.com/office/drawing/2014/main" id="{5EA6F67C-1461-4124-9CF5-EDC84D86842F}"/>
              </a:ext>
            </a:extLst>
          </p:cNvPr>
          <p:cNvSpPr txBox="1"/>
          <p:nvPr/>
        </p:nvSpPr>
        <p:spPr>
          <a:xfrm>
            <a:off x="584656" y="1795627"/>
            <a:ext cx="6393600" cy="830997"/>
          </a:xfrm>
          <a:prstGeom prst="rect">
            <a:avLst/>
          </a:prstGeom>
          <a:noFill/>
        </p:spPr>
        <p:txBody>
          <a:bodyPr wrap="square" rtlCol="0">
            <a:spAutoFit/>
          </a:bodyPr>
          <a:lstStyle/>
          <a:p>
            <a:r>
              <a:rPr lang="en-US" sz="1600" b="1">
                <a:latin typeface="Montserrat" panose="00000500000000000000" pitchFamily="2" charset="0"/>
              </a:rPr>
              <a:t>Khách hàng: </a:t>
            </a:r>
            <a:r>
              <a:rPr lang="en-US" sz="1600">
                <a:latin typeface="Montserrat" panose="00000500000000000000" pitchFamily="2" charset="0"/>
              </a:rPr>
              <a:t>Đăng nhập tài khoản khách hàng, xem sản phẩm, thao tác với giỏ hàng, tìm kiếm theo nhu cầu, thanh toán.</a:t>
            </a:r>
          </a:p>
        </p:txBody>
      </p:sp>
      <p:sp>
        <p:nvSpPr>
          <p:cNvPr id="6" name="TextBox 5">
            <a:extLst>
              <a:ext uri="{FF2B5EF4-FFF2-40B4-BE49-F238E27FC236}">
                <a16:creationId xmlns:a16="http://schemas.microsoft.com/office/drawing/2014/main" id="{36EB6C36-36C6-485F-A57C-B6D5B1B37CC1}"/>
              </a:ext>
            </a:extLst>
          </p:cNvPr>
          <p:cNvSpPr txBox="1"/>
          <p:nvPr/>
        </p:nvSpPr>
        <p:spPr>
          <a:xfrm>
            <a:off x="561600" y="2771704"/>
            <a:ext cx="6393600" cy="584775"/>
          </a:xfrm>
          <a:prstGeom prst="rect">
            <a:avLst/>
          </a:prstGeom>
          <a:noFill/>
        </p:spPr>
        <p:txBody>
          <a:bodyPr wrap="square" rtlCol="0">
            <a:spAutoFit/>
          </a:bodyPr>
          <a:lstStyle/>
          <a:p>
            <a:r>
              <a:rPr lang="en-US" sz="1600" b="1">
                <a:latin typeface="Montserrat" panose="00000500000000000000" pitchFamily="2" charset="0"/>
              </a:rPr>
              <a:t>Admin: </a:t>
            </a:r>
            <a:r>
              <a:rPr lang="en-US" sz="1600">
                <a:latin typeface="Montserrat" panose="00000500000000000000" pitchFamily="2" charset="0"/>
              </a:rPr>
              <a:t>Đăng nhập tài khoản admin, thống kê, quản lý hóa đơn, sản phẩm, tài khoản, nhà cung cấp (bao gồm CRUD).</a:t>
            </a:r>
          </a:p>
        </p:txBody>
      </p:sp>
      <p:sp>
        <p:nvSpPr>
          <p:cNvPr id="7" name="TextBox 6">
            <a:extLst>
              <a:ext uri="{FF2B5EF4-FFF2-40B4-BE49-F238E27FC236}">
                <a16:creationId xmlns:a16="http://schemas.microsoft.com/office/drawing/2014/main" id="{1709B536-4525-4BF4-A121-A7E7659AE601}"/>
              </a:ext>
            </a:extLst>
          </p:cNvPr>
          <p:cNvSpPr txBox="1"/>
          <p:nvPr/>
        </p:nvSpPr>
        <p:spPr>
          <a:xfrm>
            <a:off x="584656" y="3646639"/>
            <a:ext cx="6393600" cy="1077218"/>
          </a:xfrm>
          <a:prstGeom prst="rect">
            <a:avLst/>
          </a:prstGeom>
          <a:noFill/>
        </p:spPr>
        <p:txBody>
          <a:bodyPr wrap="square" rtlCol="0">
            <a:spAutoFit/>
          </a:bodyPr>
          <a:lstStyle/>
          <a:p>
            <a:r>
              <a:rPr lang="en-US" sz="1600">
                <a:latin typeface="Montserrat" panose="00000500000000000000" pitchFamily="2" charset="0"/>
              </a:rPr>
              <a:t>Ngoại trừ một số tính năng như tìm kiếm và xem sản phẩm các chức năng còn lại yêu cầu phải đăng nhập với quyền hợp lệ, tài khoản Admin bao gồm tất cả chức năng của người dung.</a:t>
            </a:r>
          </a:p>
        </p:txBody>
      </p:sp>
    </p:spTree>
    <p:extLst>
      <p:ext uri="{BB962C8B-B14F-4D97-AF65-F5344CB8AC3E}">
        <p14:creationId xmlns:p14="http://schemas.microsoft.com/office/powerpoint/2010/main" val="3900427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A9F4"/>
        </a:solidFill>
        <a:effectLst/>
      </p:bgPr>
    </p:bg>
    <p:spTree>
      <p:nvGrpSpPr>
        <p:cNvPr id="1" name="Shape 161"/>
        <p:cNvGrpSpPr/>
        <p:nvPr/>
      </p:nvGrpSpPr>
      <p:grpSpPr>
        <a:xfrm>
          <a:off x="0" y="0"/>
          <a:ext cx="0" cy="0"/>
          <a:chOff x="0" y="0"/>
          <a:chExt cx="0" cy="0"/>
        </a:xfrm>
      </p:grpSpPr>
      <p:sp>
        <p:nvSpPr>
          <p:cNvPr id="162" name="Google Shape;162;p8"/>
          <p:cNvSpPr txBox="1">
            <a:spLocks noGrp="1"/>
          </p:cNvSpPr>
          <p:nvPr>
            <p:ph type="sldNum" idx="12"/>
          </p:nvPr>
        </p:nvSpPr>
        <p:spPr>
          <a:xfrm>
            <a:off x="8543227"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vi-VN"/>
              <a:t>9</a:t>
            </a:fld>
            <a:endParaRPr/>
          </a:p>
        </p:txBody>
      </p:sp>
      <p:sp>
        <p:nvSpPr>
          <p:cNvPr id="8" name="Google Shape;89;p4">
            <a:extLst>
              <a:ext uri="{FF2B5EF4-FFF2-40B4-BE49-F238E27FC236}">
                <a16:creationId xmlns:a16="http://schemas.microsoft.com/office/drawing/2014/main" id="{7F399C9C-A09E-4CC4-8286-6BB758ECB834}"/>
              </a:ext>
            </a:extLst>
          </p:cNvPr>
          <p:cNvSpPr txBox="1">
            <a:spLocks/>
          </p:cNvSpPr>
          <p:nvPr/>
        </p:nvSpPr>
        <p:spPr>
          <a:xfrm>
            <a:off x="352583" y="115200"/>
            <a:ext cx="1749817" cy="125575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1pPr>
            <a:lvl2pPr marR="0" lvl="1"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2pPr>
            <a:lvl3pPr marR="0" lvl="2"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3pPr>
            <a:lvl4pPr marR="0" lvl="3"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4pPr>
            <a:lvl5pPr marR="0" lvl="4"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5pPr>
            <a:lvl6pPr marR="0" lvl="5"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6pPr>
            <a:lvl7pPr marR="0" lvl="6"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7pPr>
            <a:lvl8pPr marR="0" lvl="7"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8pPr>
            <a:lvl9pPr marR="0" lvl="8" algn="l" rtl="0">
              <a:lnSpc>
                <a:spcPct val="100000"/>
              </a:lnSpc>
              <a:spcBef>
                <a:spcPts val="0"/>
              </a:spcBef>
              <a:spcAft>
                <a:spcPts val="0"/>
              </a:spcAft>
              <a:buClr>
                <a:schemeClr val="dk2"/>
              </a:buClr>
              <a:buSzPts val="2400"/>
              <a:buFont typeface="Montserrat"/>
              <a:buNone/>
              <a:defRPr sz="2400" b="1" i="0" u="none" strike="noStrike" cap="none">
                <a:solidFill>
                  <a:schemeClr val="dk2"/>
                </a:solidFill>
                <a:latin typeface="Montserrat"/>
                <a:ea typeface="Montserrat"/>
                <a:cs typeface="Montserrat"/>
                <a:sym typeface="Montserrat"/>
              </a:defRPr>
            </a:lvl9pPr>
          </a:lstStyle>
          <a:p>
            <a:r>
              <a:rPr lang="en-US" sz="3200" err="1">
                <a:solidFill>
                  <a:srgbClr val="00B0F0"/>
                </a:solidFill>
              </a:rPr>
              <a:t>SƠ</a:t>
            </a:r>
            <a:r>
              <a:rPr lang="en-US" sz="3200">
                <a:solidFill>
                  <a:srgbClr val="00B0F0"/>
                </a:solidFill>
              </a:rPr>
              <a:t> </a:t>
            </a:r>
            <a:r>
              <a:rPr lang="en-US" sz="3200" err="1">
                <a:solidFill>
                  <a:srgbClr val="00B0F0"/>
                </a:solidFill>
              </a:rPr>
              <a:t>ĐỒ</a:t>
            </a:r>
            <a:r>
              <a:rPr lang="en-US" sz="3200">
                <a:solidFill>
                  <a:srgbClr val="00B0F0"/>
                </a:solidFill>
              </a:rPr>
              <a:t> </a:t>
            </a:r>
          </a:p>
          <a:p>
            <a:r>
              <a:rPr lang="en-US" sz="3200">
                <a:solidFill>
                  <a:srgbClr val="00B0F0"/>
                </a:solidFill>
              </a:rPr>
              <a:t>ERD</a:t>
            </a:r>
            <a:endParaRPr lang="vi-VN" sz="3200">
              <a:solidFill>
                <a:srgbClr val="00B0F0"/>
              </a:solidFill>
            </a:endParaRPr>
          </a:p>
        </p:txBody>
      </p:sp>
      <p:pic>
        <p:nvPicPr>
          <p:cNvPr id="7" name="Picture 6" descr="A screenshot of a computer screen&#10;&#10;Description automatically generated">
            <a:extLst>
              <a:ext uri="{FF2B5EF4-FFF2-40B4-BE49-F238E27FC236}">
                <a16:creationId xmlns:a16="http://schemas.microsoft.com/office/drawing/2014/main" id="{6216FFA4-CCC7-4DFC-8E06-37F37228738B}"/>
              </a:ext>
            </a:extLst>
          </p:cNvPr>
          <p:cNvPicPr>
            <a:picLocks noChangeAspect="1"/>
          </p:cNvPicPr>
          <p:nvPr/>
        </p:nvPicPr>
        <p:blipFill>
          <a:blip r:embed="rId3"/>
          <a:stretch>
            <a:fillRect/>
          </a:stretch>
        </p:blipFill>
        <p:spPr>
          <a:xfrm>
            <a:off x="2444400" y="178846"/>
            <a:ext cx="4255200" cy="4785808"/>
          </a:xfrm>
          <a:prstGeom prst="rect">
            <a:avLst/>
          </a:prstGeom>
        </p:spPr>
      </p:pic>
    </p:spTree>
  </p:cSld>
  <p:clrMapOvr>
    <a:masterClrMapping/>
  </p:clrMapOvr>
</p:sld>
</file>

<file path=ppt/theme/theme1.xml><?xml version="1.0" encoding="utf-8"?>
<a:theme xmlns:a="http://schemas.openxmlformats.org/drawingml/2006/main" name="Arviragus template">
  <a:themeElements>
    <a:clrScheme name="Custom 347">
      <a:dk1>
        <a:srgbClr val="666666"/>
      </a:dk1>
      <a:lt1>
        <a:srgbClr val="FFFFFF"/>
      </a:lt1>
      <a:dk2>
        <a:srgbClr val="999999"/>
      </a:dk2>
      <a:lt2>
        <a:srgbClr val="DCE2E7"/>
      </a:lt2>
      <a:accent1>
        <a:srgbClr val="8BC34A"/>
      </a:accent1>
      <a:accent2>
        <a:srgbClr val="00BCD4"/>
      </a:accent2>
      <a:accent3>
        <a:srgbClr val="9C27B0"/>
      </a:accent3>
      <a:accent4>
        <a:srgbClr val="E91E63"/>
      </a:accent4>
      <a:accent5>
        <a:srgbClr val="FF9800"/>
      </a:accent5>
      <a:accent6>
        <a:srgbClr val="FFEB3B"/>
      </a:accent6>
      <a:hlink>
        <a:srgbClr val="2196F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Arviragus template">
  <a:themeElements>
    <a:clrScheme name="Custom 347">
      <a:dk1>
        <a:srgbClr val="666666"/>
      </a:dk1>
      <a:lt1>
        <a:srgbClr val="FFFFFF"/>
      </a:lt1>
      <a:dk2>
        <a:srgbClr val="999999"/>
      </a:dk2>
      <a:lt2>
        <a:srgbClr val="DCE2E7"/>
      </a:lt2>
      <a:accent1>
        <a:srgbClr val="8BC34A"/>
      </a:accent1>
      <a:accent2>
        <a:srgbClr val="00BCD4"/>
      </a:accent2>
      <a:accent3>
        <a:srgbClr val="9C27B0"/>
      </a:accent3>
      <a:accent4>
        <a:srgbClr val="E91E63"/>
      </a:accent4>
      <a:accent5>
        <a:srgbClr val="FF9800"/>
      </a:accent5>
      <a:accent6>
        <a:srgbClr val="FFEB3B"/>
      </a:accent6>
      <a:hlink>
        <a:srgbClr val="2196F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Arviragus template">
  <a:themeElements>
    <a:clrScheme name="Custom 347">
      <a:dk1>
        <a:srgbClr val="666666"/>
      </a:dk1>
      <a:lt1>
        <a:srgbClr val="FFFFFF"/>
      </a:lt1>
      <a:dk2>
        <a:srgbClr val="999999"/>
      </a:dk2>
      <a:lt2>
        <a:srgbClr val="DCE2E7"/>
      </a:lt2>
      <a:accent1>
        <a:srgbClr val="8BC34A"/>
      </a:accent1>
      <a:accent2>
        <a:srgbClr val="00BCD4"/>
      </a:accent2>
      <a:accent3>
        <a:srgbClr val="9C27B0"/>
      </a:accent3>
      <a:accent4>
        <a:srgbClr val="E91E63"/>
      </a:accent4>
      <a:accent5>
        <a:srgbClr val="FF9800"/>
      </a:accent5>
      <a:accent6>
        <a:srgbClr val="FFEB3B"/>
      </a:accent6>
      <a:hlink>
        <a:srgbClr val="2196F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TotalTime>
  <Words>578</Words>
  <Application>Microsoft Office PowerPoint</Application>
  <PresentationFormat>On-screen Show (16:9)</PresentationFormat>
  <Paragraphs>73</Paragraphs>
  <Slides>22</Slides>
  <Notes>22</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22</vt:i4>
      </vt:variant>
    </vt:vector>
  </HeadingPairs>
  <TitlesOfParts>
    <vt:vector size="29" baseType="lpstr">
      <vt:lpstr>Montserrat</vt:lpstr>
      <vt:lpstr>Calibri</vt:lpstr>
      <vt:lpstr>Arial</vt:lpstr>
      <vt:lpstr>Karla</vt:lpstr>
      <vt:lpstr>Arviragus template</vt:lpstr>
      <vt:lpstr>1_Arviragus template</vt:lpstr>
      <vt:lpstr>2_Arviragus template</vt:lpstr>
      <vt:lpstr>NHẠC CỤ ÂM NHẠC SGU Music </vt:lpstr>
      <vt:lpstr>PowerPoint Presentation</vt:lpstr>
      <vt:lpstr>PowerPoint Presentation</vt:lpstr>
      <vt:lpstr>PowerPoint Presentation</vt:lpstr>
      <vt:lpstr>TỔNG QUAN</vt:lpstr>
      <vt:lpstr>PowerPoint Presentation</vt:lpstr>
      <vt:lpstr>PowerPoint Presentation</vt:lpstr>
      <vt:lpstr>PowerPoint Presentation</vt:lpstr>
      <vt:lpstr>PowerPoint Presentation</vt:lpstr>
      <vt:lpstr>PowerPoint Presentation</vt:lpstr>
      <vt:lpstr>PowerPoint Presentation</vt:lpstr>
      <vt:lpstr>PHÂN TÍCH DFD</vt:lpstr>
      <vt:lpstr>PowerPoint Presentation</vt:lpstr>
      <vt:lpstr>PowerPoint Presentation</vt:lpstr>
      <vt:lpstr>PowerPoint Presentation</vt:lpstr>
      <vt:lpstr>PowerPoint Presentation</vt:lpstr>
      <vt:lpstr>UI – CRUD CHUNG</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Nhạc Cụ Âm Nhạc</dc:title>
  <cp:lastModifiedBy>Chí Bảo Đặng</cp:lastModifiedBy>
  <cp:revision>33</cp:revision>
  <dcterms:modified xsi:type="dcterms:W3CDTF">2023-11-04T17:37:12Z</dcterms:modified>
</cp:coreProperties>
</file>